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Lato Black" panose="020B0600000101010101" charset="0"/>
      <p:bold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or Story" pitchFamily="2" charset="0"/>
      <p:regular r:id="rId40"/>
    </p:embeddedFont>
    <p:embeddedFont>
      <p:font typeface="Lato Light" panose="020B0600000101010101" charset="0"/>
      <p:regular r:id="rId41"/>
      <p:bold r:id="rId42"/>
      <p:italic r:id="rId43"/>
      <p:boldItalic r:id="rId44"/>
    </p:embeddedFont>
    <p:embeddedFont>
      <p:font typeface="Lato" panose="020B0600000101010101" charset="0"/>
      <p:regular r:id="rId45"/>
      <p:bold r:id="rId46"/>
      <p:italic r:id="rId47"/>
      <p:boldItalic r:id="rId48"/>
    </p:embeddedFont>
    <p:embeddedFont>
      <p:font typeface="Gowun Dodum" panose="020B0600000101010101" charset="-127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58" autoAdjust="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e9442354a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8e9442354a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81f60fd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981f60fd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81f60fdd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383" name="Google Shape;383;g1981f60fdd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81f60fdd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11" name="Google Shape;411;g1981f60fdd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981f60fd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23" name="Google Shape;423;g1981f60fd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981f60fd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35" name="Google Shape;435;g1981f60fd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981f60fdd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g1981f60fdd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981f60fdd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1981f60fdd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81f60fdd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g1981f60fdd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982bae420c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504" name="Google Shape;504;g1982bae420c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981f60fdd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95" name="Google Shape;495;g1981f60fdd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e9442354a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18e9442354a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981f60fd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16" name="Google Shape;516;g1981f60fd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982bae420c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536" name="Google Shape;536;g1982bae420c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81f60fdd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51" name="Google Shape;551;g1981f60fd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981f60fdd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568" name="Google Shape;568;g1981f60fdd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98413e478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577" name="Google Shape;577;g198413e478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93363dae92_1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g193363dae92_1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93363dae92_2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01" name="Google Shape;601;g193363dae92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93363dae92_2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15" name="Google Shape;615;g193363dae92_2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8e9442354a_2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g18e9442354a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9636084b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9636084b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3363dae92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94" name="Google Shape;294;g193363dae92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3363dae92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04" name="Google Shape;304;g193363dae92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3363dae9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26" name="Google Shape;326;g193363dae9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8413e47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35" name="Google Shape;335;g198413e47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3363dae92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45" name="Google Shape;345;g193363dae92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81f60fdd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g1981f60fdd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" name="Google Shape;54;p15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5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 Slide">
  <p:cSld name="Full Pictur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ffice Slide">
  <p:cSld name="Our Offic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>
            <a:spLocks noGrp="1"/>
          </p:cNvSpPr>
          <p:nvPr>
            <p:ph type="pic" idx="2"/>
          </p:nvPr>
        </p:nvSpPr>
        <p:spPr>
          <a:xfrm>
            <a:off x="2806627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" name="Google Shape;61;p1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Team Who Enjoys ... Slide">
  <p:cSld name="A Team Who Enjoys ...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1021556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8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6" name="Google Shape;66;p18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8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Do Trust &amp; Crediblity ... Slide">
  <p:cSld name="We Do Trust &amp; Crediblity ...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4564646" y="2142985"/>
            <a:ext cx="3557798" cy="237186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" name="Google Shape;71;p1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Owners Slide">
  <p:cSld name="Company Owners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5" name="Google Shape;75;p20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20"/>
          <p:cNvSpPr>
            <a:spLocks noGrp="1"/>
          </p:cNvSpPr>
          <p:nvPr>
            <p:ph type="pic" idx="3"/>
          </p:nvPr>
        </p:nvSpPr>
        <p:spPr>
          <a:xfrm>
            <a:off x="5980054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20"/>
          <p:cNvSpPr>
            <a:spLocks noGrp="1"/>
          </p:cNvSpPr>
          <p:nvPr>
            <p:ph type="pic" idx="4"/>
          </p:nvPr>
        </p:nvSpPr>
        <p:spPr>
          <a:xfrm>
            <a:off x="3775840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2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Team Slide">
  <p:cSld name="Meet Our Team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2" name="Google Shape;82;p21"/>
          <p:cNvSpPr>
            <a:spLocks noGrp="1"/>
          </p:cNvSpPr>
          <p:nvPr>
            <p:ph type="pic" idx="2"/>
          </p:nvPr>
        </p:nvSpPr>
        <p:spPr>
          <a:xfrm>
            <a:off x="1016726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21"/>
          <p:cNvSpPr>
            <a:spLocks noGrp="1"/>
          </p:cNvSpPr>
          <p:nvPr>
            <p:ph type="pic" idx="3"/>
          </p:nvPr>
        </p:nvSpPr>
        <p:spPr>
          <a:xfrm>
            <a:off x="2920615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21"/>
          <p:cNvSpPr>
            <a:spLocks noGrp="1"/>
          </p:cNvSpPr>
          <p:nvPr>
            <p:ph type="pic" idx="4"/>
          </p:nvPr>
        </p:nvSpPr>
        <p:spPr>
          <a:xfrm>
            <a:off x="4809450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21"/>
          <p:cNvSpPr>
            <a:spLocks noGrp="1"/>
          </p:cNvSpPr>
          <p:nvPr>
            <p:ph type="pic" idx="5"/>
          </p:nvPr>
        </p:nvSpPr>
        <p:spPr>
          <a:xfrm>
            <a:off x="6686244" y="1600200"/>
            <a:ext cx="1435010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21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1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7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rew Slide">
  <p:cSld name="Meet Our Crew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0" name="Google Shape;90;p22"/>
          <p:cNvSpPr>
            <a:spLocks noGrp="1"/>
          </p:cNvSpPr>
          <p:nvPr>
            <p:ph type="pic" idx="2"/>
          </p:nvPr>
        </p:nvSpPr>
        <p:spPr>
          <a:xfrm>
            <a:off x="101672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1" name="Google Shape;91;p22"/>
          <p:cNvSpPr>
            <a:spLocks noGrp="1"/>
          </p:cNvSpPr>
          <p:nvPr>
            <p:ph type="pic" idx="3"/>
          </p:nvPr>
        </p:nvSpPr>
        <p:spPr>
          <a:xfrm>
            <a:off x="3525055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2" name="Google Shape;92;p22"/>
          <p:cNvSpPr>
            <a:spLocks noGrp="1"/>
          </p:cNvSpPr>
          <p:nvPr>
            <p:ph type="pic" idx="4"/>
          </p:nvPr>
        </p:nvSpPr>
        <p:spPr>
          <a:xfrm>
            <a:off x="607539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3" name="Google Shape;93;p22"/>
          <p:cNvSpPr>
            <a:spLocks noGrp="1"/>
          </p:cNvSpPr>
          <p:nvPr>
            <p:ph type="pic" idx="5"/>
          </p:nvPr>
        </p:nvSpPr>
        <p:spPr>
          <a:xfrm>
            <a:off x="101672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4" name="Google Shape;94;p22"/>
          <p:cNvSpPr>
            <a:spLocks noGrp="1"/>
          </p:cNvSpPr>
          <p:nvPr>
            <p:ph type="pic" idx="6"/>
          </p:nvPr>
        </p:nvSpPr>
        <p:spPr>
          <a:xfrm>
            <a:off x="3525055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5" name="Google Shape;95;p22"/>
          <p:cNvSpPr>
            <a:spLocks noGrp="1"/>
          </p:cNvSpPr>
          <p:nvPr>
            <p:ph type="pic" idx="7"/>
          </p:nvPr>
        </p:nvSpPr>
        <p:spPr>
          <a:xfrm>
            <a:off x="607539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96" name="Google Shape;96;p2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vlovement Slide">
  <p:cSld name="Team Invlovement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0" name="Google Shape;100;p23"/>
          <p:cNvSpPr>
            <a:spLocks noGrp="1"/>
          </p:cNvSpPr>
          <p:nvPr>
            <p:ph type="pic" idx="2"/>
          </p:nvPr>
        </p:nvSpPr>
        <p:spPr>
          <a:xfrm>
            <a:off x="1045623" y="1885155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" name="Google Shape;101;p23"/>
          <p:cNvSpPr>
            <a:spLocks noGrp="1"/>
          </p:cNvSpPr>
          <p:nvPr>
            <p:ph type="pic" idx="3"/>
          </p:nvPr>
        </p:nvSpPr>
        <p:spPr>
          <a:xfrm>
            <a:off x="1045623" y="2424368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2" name="Google Shape;102;p23"/>
          <p:cNvSpPr>
            <a:spLocks noGrp="1"/>
          </p:cNvSpPr>
          <p:nvPr>
            <p:ph type="pic" idx="4"/>
          </p:nvPr>
        </p:nvSpPr>
        <p:spPr>
          <a:xfrm>
            <a:off x="1045623" y="2963581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23"/>
          <p:cNvSpPr>
            <a:spLocks noGrp="1"/>
          </p:cNvSpPr>
          <p:nvPr>
            <p:ph type="pic" idx="5"/>
          </p:nvPr>
        </p:nvSpPr>
        <p:spPr>
          <a:xfrm>
            <a:off x="1045623" y="3502794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4" name="Google Shape;104;p23"/>
          <p:cNvSpPr>
            <a:spLocks noGrp="1"/>
          </p:cNvSpPr>
          <p:nvPr>
            <p:ph type="pic" idx="6"/>
          </p:nvPr>
        </p:nvSpPr>
        <p:spPr>
          <a:xfrm>
            <a:off x="1045623" y="4042007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" name="Google Shape;105;p2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 Say Slide">
  <p:cSld name="Our Client Say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" name="Google Shape;109;p24"/>
          <p:cNvSpPr>
            <a:spLocks noGrp="1"/>
          </p:cNvSpPr>
          <p:nvPr>
            <p:ph type="pic" idx="2"/>
          </p:nvPr>
        </p:nvSpPr>
        <p:spPr>
          <a:xfrm>
            <a:off x="2009121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24"/>
          <p:cNvSpPr>
            <a:spLocks noGrp="1"/>
          </p:cNvSpPr>
          <p:nvPr>
            <p:ph type="pic" idx="3"/>
          </p:nvPr>
        </p:nvSpPr>
        <p:spPr>
          <a:xfrm>
            <a:off x="6350496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24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4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At Right Slide">
  <p:cSld name="Half Picture At Right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/>
        </p:nvSpPr>
        <p:spPr>
          <a:xfrm>
            <a:off x="3961039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5" name="Google Shape;115;p25"/>
          <p:cNvSpPr>
            <a:spLocks noGrp="1"/>
          </p:cNvSpPr>
          <p:nvPr>
            <p:ph type="pic" idx="2"/>
          </p:nvPr>
        </p:nvSpPr>
        <p:spPr>
          <a:xfrm>
            <a:off x="4577358" y="0"/>
            <a:ext cx="456664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5">
            <a:hlinkClick r:id="" action="ppaction://hlinkshowjump?jump=nextslide"/>
          </p:cNvPr>
          <p:cNvSpPr/>
          <p:nvPr/>
        </p:nvSpPr>
        <p:spPr>
          <a:xfrm>
            <a:off x="4096059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5">
            <a:hlinkClick r:id="" action="ppaction://hlinkshowjump?jump=previousslide"/>
          </p:cNvPr>
          <p:cNvSpPr/>
          <p:nvPr/>
        </p:nvSpPr>
        <p:spPr>
          <a:xfrm>
            <a:off x="3966297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Center Slide">
  <p:cSld name="Mini Picture At Center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6"/>
          <p:cNvGrpSpPr/>
          <p:nvPr/>
        </p:nvGrpSpPr>
        <p:grpSpPr>
          <a:xfrm>
            <a:off x="465559" y="325041"/>
            <a:ext cx="574677" cy="184666"/>
            <a:chOff x="1260546" y="866775"/>
            <a:chExt cx="1532471" cy="492443"/>
          </a:xfrm>
        </p:grpSpPr>
        <p:sp>
          <p:nvSpPr>
            <p:cNvPr id="120" name="Google Shape;120;p26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6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122" name="Google Shape;122;p2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6"/>
          <p:cNvSpPr>
            <a:spLocks noGrp="1"/>
          </p:cNvSpPr>
          <p:nvPr>
            <p:ph type="pic" idx="2"/>
          </p:nvPr>
        </p:nvSpPr>
        <p:spPr>
          <a:xfrm>
            <a:off x="3471225" y="0"/>
            <a:ext cx="258432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Left Slide">
  <p:cSld name="Mini Picture At Left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>
            <a:spLocks noGrp="1"/>
          </p:cNvSpPr>
          <p:nvPr>
            <p:ph type="pic" idx="2"/>
          </p:nvPr>
        </p:nvSpPr>
        <p:spPr>
          <a:xfrm>
            <a:off x="0" y="0"/>
            <a:ext cx="3056079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3911230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1" name="Google Shape;131;p27"/>
          <p:cNvGrpSpPr/>
          <p:nvPr/>
        </p:nvGrpSpPr>
        <p:grpSpPr>
          <a:xfrm>
            <a:off x="3911230" y="325041"/>
            <a:ext cx="574677" cy="184666"/>
            <a:chOff x="1260546" y="866775"/>
            <a:chExt cx="1532471" cy="492443"/>
          </a:xfrm>
        </p:grpSpPr>
        <p:sp>
          <p:nvSpPr>
            <p:cNvPr id="132" name="Google Shape;132;p27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7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134" name="Google Shape;134;p2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Section Slide">
  <p:cSld name="Our Portfolio Section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>
            <a:spLocks noGrp="1"/>
          </p:cNvSpPr>
          <p:nvPr>
            <p:ph type="pic" idx="2"/>
          </p:nvPr>
        </p:nvSpPr>
        <p:spPr>
          <a:xfrm>
            <a:off x="-190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8"/>
          <p:cNvSpPr>
            <a:spLocks noGrp="1"/>
          </p:cNvSpPr>
          <p:nvPr>
            <p:ph type="pic" idx="3"/>
          </p:nvPr>
        </p:nvSpPr>
        <p:spPr>
          <a:xfrm>
            <a:off x="2285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8"/>
          <p:cNvSpPr>
            <a:spLocks noGrp="1"/>
          </p:cNvSpPr>
          <p:nvPr>
            <p:ph type="pic" idx="4"/>
          </p:nvPr>
        </p:nvSpPr>
        <p:spPr>
          <a:xfrm>
            <a:off x="457009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8"/>
          <p:cNvSpPr>
            <a:spLocks noGrp="1"/>
          </p:cNvSpPr>
          <p:nvPr>
            <p:ph type="pic" idx="5"/>
          </p:nvPr>
        </p:nvSpPr>
        <p:spPr>
          <a:xfrm>
            <a:off x="6857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8"/>
          <p:cNvSpPr>
            <a:spLocks noGrp="1"/>
          </p:cNvSpPr>
          <p:nvPr>
            <p:ph type="pic" idx="6"/>
          </p:nvPr>
        </p:nvSpPr>
        <p:spPr>
          <a:xfrm>
            <a:off x="-190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8"/>
          <p:cNvSpPr>
            <a:spLocks noGrp="1"/>
          </p:cNvSpPr>
          <p:nvPr>
            <p:ph type="pic" idx="7"/>
          </p:nvPr>
        </p:nvSpPr>
        <p:spPr>
          <a:xfrm>
            <a:off x="2285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8"/>
          <p:cNvSpPr>
            <a:spLocks noGrp="1"/>
          </p:cNvSpPr>
          <p:nvPr>
            <p:ph type="pic" idx="8"/>
          </p:nvPr>
        </p:nvSpPr>
        <p:spPr>
          <a:xfrm>
            <a:off x="457009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8"/>
          <p:cNvSpPr>
            <a:spLocks noGrp="1"/>
          </p:cNvSpPr>
          <p:nvPr>
            <p:ph type="pic" idx="9"/>
          </p:nvPr>
        </p:nvSpPr>
        <p:spPr>
          <a:xfrm>
            <a:off x="6857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1 Slide">
  <p:cSld name="Our Portfolio 1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7" name="Google Shape;147;p29"/>
          <p:cNvSpPr>
            <a:spLocks noGrp="1"/>
          </p:cNvSpPr>
          <p:nvPr>
            <p:ph type="pic" idx="2"/>
          </p:nvPr>
        </p:nvSpPr>
        <p:spPr>
          <a:xfrm>
            <a:off x="2803556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9"/>
          <p:cNvSpPr>
            <a:spLocks noGrp="1"/>
          </p:cNvSpPr>
          <p:nvPr>
            <p:ph type="pic" idx="3"/>
          </p:nvPr>
        </p:nvSpPr>
        <p:spPr>
          <a:xfrm>
            <a:off x="6722669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2 Slide">
  <p:cSld name="Our Portfolio 2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30"/>
          <p:cNvSpPr>
            <a:spLocks noGrp="1"/>
          </p:cNvSpPr>
          <p:nvPr>
            <p:ph type="pic" idx="2"/>
          </p:nvPr>
        </p:nvSpPr>
        <p:spPr>
          <a:xfrm>
            <a:off x="1023938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0"/>
          <p:cNvSpPr>
            <a:spLocks noGrp="1"/>
          </p:cNvSpPr>
          <p:nvPr>
            <p:ph type="pic" idx="3"/>
          </p:nvPr>
        </p:nvSpPr>
        <p:spPr>
          <a:xfrm>
            <a:off x="4815013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3 Slide">
  <p:cSld name="Our Portfolio 3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9" name="Google Shape;159;p31"/>
          <p:cNvSpPr>
            <a:spLocks noGrp="1"/>
          </p:cNvSpPr>
          <p:nvPr>
            <p:ph type="pic" idx="2"/>
          </p:nvPr>
        </p:nvSpPr>
        <p:spPr>
          <a:xfrm>
            <a:off x="1023937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>
            <a:spLocks noGrp="1"/>
          </p:cNvSpPr>
          <p:nvPr>
            <p:ph type="pic" idx="3"/>
          </p:nvPr>
        </p:nvSpPr>
        <p:spPr>
          <a:xfrm>
            <a:off x="6044694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1"/>
          <p:cNvSpPr>
            <a:spLocks noGrp="1"/>
          </p:cNvSpPr>
          <p:nvPr>
            <p:ph type="pic" idx="4"/>
          </p:nvPr>
        </p:nvSpPr>
        <p:spPr>
          <a:xfrm>
            <a:off x="3533126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1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1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4 Slide">
  <p:cSld name="Our Portfolio 4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6" name="Google Shape;166;p32"/>
          <p:cNvSpPr>
            <a:spLocks noGrp="1"/>
          </p:cNvSpPr>
          <p:nvPr>
            <p:ph type="pic" idx="2"/>
          </p:nvPr>
        </p:nvSpPr>
        <p:spPr>
          <a:xfrm>
            <a:off x="3377166" y="1605667"/>
            <a:ext cx="4745278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Projects Slide">
  <p:cSld name="Recent Projects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1" name="Google Shape;171;p33"/>
          <p:cNvSpPr>
            <a:spLocks noGrp="1"/>
          </p:cNvSpPr>
          <p:nvPr>
            <p:ph type="pic" idx="2"/>
          </p:nvPr>
        </p:nvSpPr>
        <p:spPr>
          <a:xfrm>
            <a:off x="3056335" y="1605915"/>
            <a:ext cx="3046809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3"/>
          <p:cNvSpPr>
            <a:spLocks noGrp="1"/>
          </p:cNvSpPr>
          <p:nvPr>
            <p:ph type="pic" idx="3"/>
          </p:nvPr>
        </p:nvSpPr>
        <p:spPr>
          <a:xfrm>
            <a:off x="1023936" y="1605915"/>
            <a:ext cx="2031207" cy="120872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3"/>
          <p:cNvSpPr>
            <a:spLocks noGrp="1"/>
          </p:cNvSpPr>
          <p:nvPr>
            <p:ph type="pic" idx="4"/>
          </p:nvPr>
        </p:nvSpPr>
        <p:spPr>
          <a:xfrm>
            <a:off x="1023936" y="2818209"/>
            <a:ext cx="2031207" cy="169664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3"/>
          <p:cNvSpPr>
            <a:spLocks noGrp="1"/>
          </p:cNvSpPr>
          <p:nvPr>
            <p:ph type="pic" idx="5"/>
          </p:nvPr>
        </p:nvSpPr>
        <p:spPr>
          <a:xfrm>
            <a:off x="6103938" y="1605915"/>
            <a:ext cx="2018506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3"/>
          <p:cNvSpPr>
            <a:spLocks noGrp="1"/>
          </p:cNvSpPr>
          <p:nvPr>
            <p:ph type="pic" idx="6"/>
          </p:nvPr>
        </p:nvSpPr>
        <p:spPr>
          <a:xfrm>
            <a:off x="5290185" y="3305175"/>
            <a:ext cx="2832259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33"/>
          <p:cNvSpPr>
            <a:spLocks noGrp="1"/>
          </p:cNvSpPr>
          <p:nvPr>
            <p:ph type="pic" idx="7"/>
          </p:nvPr>
        </p:nvSpPr>
        <p:spPr>
          <a:xfrm>
            <a:off x="3057525" y="3305175"/>
            <a:ext cx="2234208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Right Slide">
  <p:cSld name="Single Project Showcase At Right Slid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>
            <a:spLocks noGrp="1"/>
          </p:cNvSpPr>
          <p:nvPr>
            <p:ph type="pic" idx="2"/>
          </p:nvPr>
        </p:nvSpPr>
        <p:spPr>
          <a:xfrm>
            <a:off x="4566642" y="800100"/>
            <a:ext cx="4103489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4"/>
          <p:cNvSpPr/>
          <p:nvPr/>
        </p:nvSpPr>
        <p:spPr>
          <a:xfrm>
            <a:off x="0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3" name="Google Shape;183;p34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Left Slide">
  <p:cSld name="Single Project Showcase At Left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>
            <a:spLocks noGrp="1"/>
          </p:cNvSpPr>
          <p:nvPr>
            <p:ph type="pic" idx="2"/>
          </p:nvPr>
        </p:nvSpPr>
        <p:spPr>
          <a:xfrm>
            <a:off x="477765" y="800100"/>
            <a:ext cx="4099593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5"/>
          <p:cNvSpPr/>
          <p:nvPr/>
        </p:nvSpPr>
        <p:spPr>
          <a:xfrm>
            <a:off x="4577358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3818372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35">
            <a:hlinkClick r:id="" action="ppaction://hlinkshowjump?jump=nextslide"/>
          </p:cNvPr>
          <p:cNvSpPr/>
          <p:nvPr/>
        </p:nvSpPr>
        <p:spPr>
          <a:xfrm>
            <a:off x="3953392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5">
            <a:hlinkClick r:id="" action="ppaction://hlinkshowjump?jump=previousslide"/>
          </p:cNvPr>
          <p:cNvSpPr/>
          <p:nvPr/>
        </p:nvSpPr>
        <p:spPr>
          <a:xfrm>
            <a:off x="3823630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">
  <p:cSld name="Contact Us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4" name="Google Shape;194;p36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600075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gi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gi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27.gi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gif"/><Relationship Id="rId5" Type="http://schemas.openxmlformats.org/officeDocument/2006/relationships/image" Target="../media/image19.png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49"/>
          <p:cNvGrpSpPr/>
          <p:nvPr/>
        </p:nvGrpSpPr>
        <p:grpSpPr>
          <a:xfrm>
            <a:off x="2515613" y="1293288"/>
            <a:ext cx="4112775" cy="1847138"/>
            <a:chOff x="6613051" y="-2795516"/>
            <a:chExt cx="10967400" cy="4925700"/>
          </a:xfrm>
        </p:grpSpPr>
        <p:sp>
          <p:nvSpPr>
            <p:cNvPr id="244" name="Google Shape;244;p49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9"/>
            <p:cNvSpPr txBox="1"/>
            <p:nvPr/>
          </p:nvSpPr>
          <p:spPr>
            <a:xfrm>
              <a:off x="6613051" y="-2795516"/>
              <a:ext cx="10967400" cy="49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0" dirty="0">
                  <a:solidFill>
                    <a:schemeClr val="accent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</a:t>
              </a:r>
              <a:endParaRPr sz="6000" dirty="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0" dirty="0">
                  <a:solidFill>
                    <a:schemeClr val="accent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유치원</a:t>
              </a:r>
              <a:r>
                <a:rPr lang="ko" sz="6000" i="0" u="none" strike="noStrike" cap="none" dirty="0">
                  <a:solidFill>
                    <a:schemeClr val="accent2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.</a:t>
              </a:r>
              <a:endParaRPr sz="6000" i="0" u="none" strike="noStrike" cap="none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246" name="Google Shape;246;p49"/>
          <p:cNvSpPr txBox="1"/>
          <p:nvPr/>
        </p:nvSpPr>
        <p:spPr>
          <a:xfrm>
            <a:off x="6410322" y="4315340"/>
            <a:ext cx="2324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C107</a:t>
            </a:r>
            <a:endParaRPr sz="500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허은지, 김희주, 이성찬, 이승진, 이주영, 홍성준 </a:t>
            </a:r>
            <a:endParaRPr sz="900" b="1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7" name="Google Shape;247;p49"/>
          <p:cNvSpPr txBox="1"/>
          <p:nvPr/>
        </p:nvSpPr>
        <p:spPr>
          <a:xfrm>
            <a:off x="3121951" y="3103800"/>
            <a:ext cx="2900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위한 놀이 · 교육용  AR 애플리케이션 </a:t>
            </a:r>
            <a:endParaRPr sz="900" b="1" i="0" u="none" strike="noStrike" cap="none" dirty="0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/>
          <p:nvPr/>
        </p:nvSpPr>
        <p:spPr>
          <a:xfrm>
            <a:off x="0" y="106425"/>
            <a:ext cx="9144000" cy="5143500"/>
          </a:xfrm>
          <a:prstGeom prst="rect">
            <a:avLst/>
          </a:prstGeom>
          <a:solidFill>
            <a:srgbClr val="FFFAF6">
              <a:alpha val="56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8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3271799" y="3889543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서비스</a:t>
            </a:r>
            <a:endParaRPr sz="3400" b="1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소개</a:t>
            </a:r>
            <a:endParaRPr sz="3400" b="1" cap="none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컨셉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6" name="Google Shape;386;p59"/>
          <p:cNvSpPr/>
          <p:nvPr/>
        </p:nvSpPr>
        <p:spPr>
          <a:xfrm>
            <a:off x="1926659" y="3284350"/>
            <a:ext cx="5239765" cy="155864"/>
          </a:xfrm>
          <a:custGeom>
            <a:avLst/>
            <a:gdLst/>
            <a:ahLst/>
            <a:cxnLst/>
            <a:rect l="l" t="t" r="r" b="b"/>
            <a:pathLst>
              <a:path w="19228496" h="415638" extrusionOk="0">
                <a:moveTo>
                  <a:pt x="0" y="207818"/>
                </a:moveTo>
                <a:lnTo>
                  <a:pt x="1" y="207819"/>
                </a:lnTo>
                <a:lnTo>
                  <a:pt x="0" y="207819"/>
                </a:lnTo>
                <a:close/>
                <a:moveTo>
                  <a:pt x="207820" y="0"/>
                </a:moveTo>
                <a:lnTo>
                  <a:pt x="19228496" y="0"/>
                </a:lnTo>
                <a:lnTo>
                  <a:pt x="19228496" y="415638"/>
                </a:lnTo>
                <a:lnTo>
                  <a:pt x="207820" y="415637"/>
                </a:lnTo>
                <a:cubicBezTo>
                  <a:pt x="121738" y="415637"/>
                  <a:pt x="47881" y="363300"/>
                  <a:pt x="16332" y="288711"/>
                </a:cubicBezTo>
                <a:lnTo>
                  <a:pt x="1" y="207819"/>
                </a:lnTo>
                <a:lnTo>
                  <a:pt x="16332" y="126927"/>
                </a:lnTo>
                <a:cubicBezTo>
                  <a:pt x="47881" y="52338"/>
                  <a:pt x="121738" y="0"/>
                  <a:pt x="2078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59"/>
          <p:cNvCxnSpPr/>
          <p:nvPr/>
        </p:nvCxnSpPr>
        <p:spPr>
          <a:xfrm>
            <a:off x="2082515" y="3362270"/>
            <a:ext cx="24048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59"/>
          <p:cNvSpPr/>
          <p:nvPr/>
        </p:nvSpPr>
        <p:spPr>
          <a:xfrm>
            <a:off x="1926652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1734018" y="2752319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STEP1</a:t>
            </a:r>
            <a:endParaRPr sz="1800" b="1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4286229" y="2758642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800" b="1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391" name="Google Shape;391;p59"/>
          <p:cNvGrpSpPr/>
          <p:nvPr/>
        </p:nvGrpSpPr>
        <p:grpSpPr>
          <a:xfrm>
            <a:off x="1000949" y="3693993"/>
            <a:ext cx="2130300" cy="795278"/>
            <a:chOff x="2686965" y="7959644"/>
            <a:chExt cx="5680800" cy="2120742"/>
          </a:xfrm>
        </p:grpSpPr>
        <p:sp>
          <p:nvSpPr>
            <p:cNvPr id="392" name="Google Shape;392;p59"/>
            <p:cNvSpPr txBox="1"/>
            <p:nvPr/>
          </p:nvSpPr>
          <p:spPr>
            <a:xfrm>
              <a:off x="2889526" y="7959644"/>
              <a:ext cx="494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err="1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말랑유치원</a:t>
              </a:r>
              <a:endParaRPr sz="1200"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393" name="Google Shape;393;p59"/>
            <p:cNvSpPr txBox="1"/>
            <p:nvPr/>
          </p:nvSpPr>
          <p:spPr>
            <a:xfrm>
              <a:off x="2686965" y="8685132"/>
              <a:ext cx="5680800" cy="1395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err="1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</a:t>
              </a: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유치원에 놀러간 나</a:t>
              </a:r>
              <a:r>
                <a:rPr lang="en-US" alt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,</a:t>
              </a: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/>
              </a:r>
              <a:b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</a:b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말랑이들과 친구가 되어보자!</a:t>
              </a:r>
              <a:endParaRPr sz="700" dirty="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394" name="Google Shape;394;p59"/>
          <p:cNvSpPr/>
          <p:nvPr/>
        </p:nvSpPr>
        <p:spPr>
          <a:xfrm>
            <a:off x="4487406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9"/>
          <p:cNvSpPr/>
          <p:nvPr/>
        </p:nvSpPr>
        <p:spPr>
          <a:xfrm>
            <a:off x="7061480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6838416" y="2758646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800" b="1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97" name="Google Shape;397;p59"/>
          <p:cNvCxnSpPr/>
          <p:nvPr/>
        </p:nvCxnSpPr>
        <p:spPr>
          <a:xfrm>
            <a:off x="4643270" y="3362270"/>
            <a:ext cx="24183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8" name="Google Shape;398;p59"/>
          <p:cNvGrpSpPr/>
          <p:nvPr/>
        </p:nvGrpSpPr>
        <p:grpSpPr>
          <a:xfrm>
            <a:off x="3637664" y="3693992"/>
            <a:ext cx="1855350" cy="795271"/>
            <a:chOff x="2889526" y="7959644"/>
            <a:chExt cx="4947600" cy="2120722"/>
          </a:xfrm>
        </p:grpSpPr>
        <p:sp>
          <p:nvSpPr>
            <p:cNvPr id="399" name="Google Shape;399;p59"/>
            <p:cNvSpPr txBox="1"/>
            <p:nvPr/>
          </p:nvSpPr>
          <p:spPr>
            <a:xfrm>
              <a:off x="2889526" y="7959644"/>
              <a:ext cx="494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게임 진행 </a:t>
              </a:r>
              <a:endParaRPr sz="1200"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00" name="Google Shape;400;p59"/>
            <p:cNvSpPr txBox="1"/>
            <p:nvPr/>
          </p:nvSpPr>
          <p:spPr>
            <a:xfrm>
              <a:off x="2889526" y="8685113"/>
              <a:ext cx="4947600" cy="1395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말랑이들과 게임을 진행하며</a:t>
              </a:r>
              <a:endParaRPr sz="1000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교육과 재미를 한번에 얻자</a:t>
              </a:r>
              <a:r>
                <a:rPr lang="en-US" alt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!</a:t>
              </a: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</a:t>
              </a:r>
              <a:endParaRPr sz="700" dirty="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401" name="Google Shape;401;p59"/>
          <p:cNvGrpSpPr/>
          <p:nvPr/>
        </p:nvGrpSpPr>
        <p:grpSpPr>
          <a:xfrm>
            <a:off x="6211738" y="3693992"/>
            <a:ext cx="1855400" cy="795271"/>
            <a:chOff x="2889526" y="7959644"/>
            <a:chExt cx="4947733" cy="2120722"/>
          </a:xfrm>
        </p:grpSpPr>
        <p:sp>
          <p:nvSpPr>
            <p:cNvPr id="402" name="Google Shape;402;p59"/>
            <p:cNvSpPr txBox="1"/>
            <p:nvPr/>
          </p:nvSpPr>
          <p:spPr>
            <a:xfrm>
              <a:off x="2889526" y="7959644"/>
              <a:ext cx="494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err="1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말랑이</a:t>
              </a:r>
              <a:r>
                <a:rPr lang="ko-KR" altLang="en-US" sz="1200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 친구들</a:t>
              </a:r>
              <a:endParaRPr sz="1200"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03" name="Google Shape;403;p59"/>
            <p:cNvSpPr txBox="1"/>
            <p:nvPr/>
          </p:nvSpPr>
          <p:spPr>
            <a:xfrm>
              <a:off x="2889659" y="8685113"/>
              <a:ext cx="4947600" cy="1395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친구가 된 말랑이들은</a:t>
              </a:r>
              <a:endParaRPr sz="1000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나만의 </a:t>
              </a:r>
              <a:r>
                <a:rPr lang="ko-KR" altLang="en-US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반</a:t>
              </a: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에 </a:t>
              </a:r>
              <a:r>
                <a:rPr lang="ko-KR" altLang="en-US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언제나 </a:t>
              </a:r>
              <a:r>
                <a:rPr lang="ko" sz="1000" dirty="0">
                  <a:solidFill>
                    <a:schemeClr val="accent4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함께!</a:t>
              </a:r>
              <a:endParaRPr sz="700" dirty="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50" y="1441225"/>
            <a:ext cx="113195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650" y="2071150"/>
            <a:ext cx="762875" cy="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751" y="1678425"/>
            <a:ext cx="992875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42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27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5" name="Google Shape;415;p60"/>
          <p:cNvSpPr txBox="1"/>
          <p:nvPr/>
        </p:nvSpPr>
        <p:spPr>
          <a:xfrm>
            <a:off x="4906834" y="2395614"/>
            <a:ext cx="3830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혼자 있는 아이들에게</a:t>
            </a:r>
            <a:r>
              <a:rPr lang="en-US" alt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친구가 되어 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주기 위해</a:t>
            </a:r>
            <a:endParaRPr lang="en-US" altLang="ko-KR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AR 증강 현실</a:t>
            </a: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채택</a:t>
            </a:r>
            <a:endParaRPr lang="en-US" altLang="ko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>
              <a:buClr>
                <a:schemeClr val="dk2"/>
              </a:buClr>
              <a:buSzPts val="1400"/>
            </a:pPr>
            <a:r>
              <a:rPr lang="ko-KR" altLang="en-US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가상공간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에서 친구가 된 </a:t>
            </a:r>
            <a:r>
              <a:rPr lang="ko-KR" altLang="en-US" dirty="0" err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말랑이들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확인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ko-KR" altLang="en-US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→</a:t>
            </a:r>
            <a:r>
              <a:rPr lang="en-US" alt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아이들에게 </a:t>
            </a:r>
            <a:r>
              <a:rPr lang="ko-KR" altLang="en-US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친근감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을 더함</a:t>
            </a:r>
          </a:p>
        </p:txBody>
      </p:sp>
      <p:sp>
        <p:nvSpPr>
          <p:cNvPr id="420" name="Google Shape;420;p6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AR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을 이용한 말랑이와 친구되기</a:t>
            </a:r>
            <a:endParaRPr sz="18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067666-A5DB-A631-3BEB-77D0B140336A}"/>
              </a:ext>
            </a:extLst>
          </p:cNvPr>
          <p:cNvGrpSpPr/>
          <p:nvPr/>
        </p:nvGrpSpPr>
        <p:grpSpPr>
          <a:xfrm>
            <a:off x="2847745" y="1523100"/>
            <a:ext cx="1819882" cy="3357214"/>
            <a:chOff x="2363290" y="1028142"/>
            <a:chExt cx="2130300" cy="3938389"/>
          </a:xfrm>
        </p:grpSpPr>
        <p:pic>
          <p:nvPicPr>
            <p:cNvPr id="416" name="Google Shape;41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7732" y="1101873"/>
              <a:ext cx="1938362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50;p56">
              <a:extLst>
                <a:ext uri="{FF2B5EF4-FFF2-40B4-BE49-F238E27FC236}">
                  <a16:creationId xmlns:a16="http://schemas.microsoft.com/office/drawing/2014/main" id="{AA9A827C-1FA1-51DB-B9A3-40532077EA2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3290" y="1028142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4E84C6-736F-EBCC-73FA-EA97BB4F5A13}"/>
              </a:ext>
            </a:extLst>
          </p:cNvPr>
          <p:cNvGrpSpPr/>
          <p:nvPr/>
        </p:nvGrpSpPr>
        <p:grpSpPr>
          <a:xfrm>
            <a:off x="597019" y="1523100"/>
            <a:ext cx="1819882" cy="3357213"/>
            <a:chOff x="5768899" y="954413"/>
            <a:chExt cx="2130300" cy="3938389"/>
          </a:xfrm>
        </p:grpSpPr>
        <p:pic>
          <p:nvPicPr>
            <p:cNvPr id="418" name="Google Shape;418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63605" y="1028142"/>
              <a:ext cx="1940889" cy="3790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50;p56">
              <a:extLst>
                <a:ext uri="{FF2B5EF4-FFF2-40B4-BE49-F238E27FC236}">
                  <a16:creationId xmlns:a16="http://schemas.microsoft.com/office/drawing/2014/main" id="{F471BEEC-CBDB-698C-249D-91E7CC97B57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899" y="954413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4968350" y="2175150"/>
            <a:ext cx="38301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이름 </a:t>
            </a: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익히기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예절과 인사말 익히기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쓰레기 버리는 습관 들이기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동물 울음소리 맞히기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양치 습관 들이기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물건 쓰임새 익히기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색깔 배우기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102306" y="1744050"/>
            <a:ext cx="2130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7가지 게임</a:t>
            </a:r>
            <a:endParaRPr sz="1600" b="1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2" name="Google Shape;432;p61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AI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,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STT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등을 결합시킨 다양한 게임 </a:t>
            </a:r>
            <a:endParaRPr sz="18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D181D0-05C5-9BE3-8AEE-A26FFAC23840}"/>
              </a:ext>
            </a:extLst>
          </p:cNvPr>
          <p:cNvGrpSpPr/>
          <p:nvPr/>
        </p:nvGrpSpPr>
        <p:grpSpPr>
          <a:xfrm>
            <a:off x="2847745" y="1527330"/>
            <a:ext cx="1819882" cy="3357214"/>
            <a:chOff x="2509971" y="1341120"/>
            <a:chExt cx="1819882" cy="3357214"/>
          </a:xfrm>
        </p:grpSpPr>
        <p:pic>
          <p:nvPicPr>
            <p:cNvPr id="429" name="Google Shape;429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5378" y="1405993"/>
              <a:ext cx="1655912" cy="323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50;p56">
              <a:extLst>
                <a:ext uri="{FF2B5EF4-FFF2-40B4-BE49-F238E27FC236}">
                  <a16:creationId xmlns:a16="http://schemas.microsoft.com/office/drawing/2014/main" id="{EAA657E8-E4BB-45B4-934E-D0C6752361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9971" y="1341120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4C8716-1282-3CEF-E165-28B7DC836624}"/>
              </a:ext>
            </a:extLst>
          </p:cNvPr>
          <p:cNvGrpSpPr/>
          <p:nvPr/>
        </p:nvGrpSpPr>
        <p:grpSpPr>
          <a:xfrm>
            <a:off x="593184" y="1523098"/>
            <a:ext cx="1819882" cy="3357214"/>
            <a:chOff x="508509" y="1341120"/>
            <a:chExt cx="1819882" cy="3357214"/>
          </a:xfrm>
        </p:grpSpPr>
        <p:pic>
          <p:nvPicPr>
            <p:cNvPr id="428" name="Google Shape;428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917" y="1405993"/>
              <a:ext cx="1655911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50;p56">
              <a:extLst>
                <a:ext uri="{FF2B5EF4-FFF2-40B4-BE49-F238E27FC236}">
                  <a16:creationId xmlns:a16="http://schemas.microsoft.com/office/drawing/2014/main" id="{0062846A-DED1-E748-AC25-5505054BE2E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509" y="1341120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4902273" y="2753364"/>
            <a:ext cx="259848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아직 글씨를 잘 읽을 수 없는</a:t>
            </a:r>
            <a:endParaRPr lang="en-US" altLang="ko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아이들</a:t>
            </a:r>
            <a:r>
              <a:rPr lang="ko-KR" altLang="en-US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이</a:t>
            </a: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사용할 수 있도록</a:t>
            </a:r>
            <a:endParaRPr lang="en-US" altLang="ko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게임 내 모든 기능에</a:t>
            </a:r>
            <a:r>
              <a:rPr lang="en-US" alt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TTS</a:t>
            </a:r>
            <a:r>
              <a:rPr lang="ko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적용</a:t>
            </a:r>
            <a:endParaRPr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9" name="Google Shape;439;p62"/>
          <p:cNvSpPr/>
          <p:nvPr/>
        </p:nvSpPr>
        <p:spPr>
          <a:xfrm flipH="1">
            <a:off x="2250388" y="2557904"/>
            <a:ext cx="233400" cy="1221825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1453830" y="2984165"/>
            <a:ext cx="7965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적용부분</a:t>
            </a:r>
            <a:endParaRPr sz="120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위한 전체 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TTS</a:t>
            </a:r>
            <a:endParaRPr sz="18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2A7ECA-7CC5-029D-A80A-F9BFC0D3EC63}"/>
              </a:ext>
            </a:extLst>
          </p:cNvPr>
          <p:cNvGrpSpPr/>
          <p:nvPr/>
        </p:nvGrpSpPr>
        <p:grpSpPr>
          <a:xfrm>
            <a:off x="2548022" y="1523100"/>
            <a:ext cx="1819882" cy="3357214"/>
            <a:chOff x="784860" y="1368330"/>
            <a:chExt cx="1819882" cy="3357214"/>
          </a:xfrm>
        </p:grpSpPr>
        <p:pic>
          <p:nvPicPr>
            <p:cNvPr id="441" name="Google Shape;441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690" y="1433203"/>
              <a:ext cx="1655910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50;p56">
              <a:extLst>
                <a:ext uri="{FF2B5EF4-FFF2-40B4-BE49-F238E27FC236}">
                  <a16:creationId xmlns:a16="http://schemas.microsoft.com/office/drawing/2014/main" id="{FDF2149A-AD24-BC90-B2A7-7CDC33EBE2C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860" y="1368330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3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3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sz="3400" b="1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52" name="Google Shape;4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4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4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sz="3400" b="1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/>
          <p:nvPr/>
        </p:nvSpPr>
        <p:spPr>
          <a:xfrm>
            <a:off x="1029653" y="2429934"/>
            <a:ext cx="1926350" cy="964732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27474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44668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5"/>
          <p:cNvSpPr/>
          <p:nvPr/>
        </p:nvSpPr>
        <p:spPr>
          <a:xfrm>
            <a:off x="61862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5"/>
          <p:cNvSpPr/>
          <p:nvPr/>
        </p:nvSpPr>
        <p:spPr>
          <a:xfrm>
            <a:off x="1029653" y="1466757"/>
            <a:ext cx="1926350" cy="963178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5"/>
          <p:cNvSpPr/>
          <p:nvPr/>
        </p:nvSpPr>
        <p:spPr>
          <a:xfrm>
            <a:off x="44668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5"/>
          <p:cNvSpPr/>
          <p:nvPr/>
        </p:nvSpPr>
        <p:spPr>
          <a:xfrm>
            <a:off x="27474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5"/>
          <p:cNvSpPr/>
          <p:nvPr/>
        </p:nvSpPr>
        <p:spPr>
          <a:xfrm>
            <a:off x="61862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p65"/>
          <p:cNvGrpSpPr/>
          <p:nvPr/>
        </p:nvGrpSpPr>
        <p:grpSpPr>
          <a:xfrm>
            <a:off x="6431156" y="3619261"/>
            <a:ext cx="1438200" cy="347412"/>
            <a:chOff x="3313948" y="10452411"/>
            <a:chExt cx="3835200" cy="926433"/>
          </a:xfrm>
        </p:grpSpPr>
        <p:sp>
          <p:nvSpPr>
            <p:cNvPr id="477" name="Google Shape;477;p65"/>
            <p:cNvSpPr txBox="1"/>
            <p:nvPr/>
          </p:nvSpPr>
          <p:spPr>
            <a:xfrm>
              <a:off x="3313948" y="10452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음성인식</a:t>
              </a:r>
              <a:endParaRPr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78" name="Google Shape;478;p65"/>
            <p:cNvSpPr txBox="1"/>
            <p:nvPr/>
          </p:nvSpPr>
          <p:spPr>
            <a:xfrm>
              <a:off x="3313948" y="10968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479" name="Google Shape;479;p65"/>
          <p:cNvGrpSpPr/>
          <p:nvPr/>
        </p:nvGrpSpPr>
        <p:grpSpPr>
          <a:xfrm>
            <a:off x="2956003" y="3619261"/>
            <a:ext cx="1438200" cy="347412"/>
            <a:chOff x="3336415" y="10173411"/>
            <a:chExt cx="3835200" cy="926433"/>
          </a:xfrm>
        </p:grpSpPr>
        <p:sp>
          <p:nvSpPr>
            <p:cNvPr id="480" name="Google Shape;480;p65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미디어 파이프</a:t>
              </a:r>
              <a:endParaRPr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81" name="Google Shape;481;p65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482" name="Google Shape;482;p65"/>
          <p:cNvGrpSpPr/>
          <p:nvPr/>
        </p:nvGrpSpPr>
        <p:grpSpPr>
          <a:xfrm>
            <a:off x="4693565" y="3619261"/>
            <a:ext cx="1438200" cy="347412"/>
            <a:chOff x="-1297085" y="10173411"/>
            <a:chExt cx="3835200" cy="926433"/>
          </a:xfrm>
        </p:grpSpPr>
        <p:sp>
          <p:nvSpPr>
            <p:cNvPr id="483" name="Google Shape;483;p65"/>
            <p:cNvSpPr txBox="1"/>
            <p:nvPr/>
          </p:nvSpPr>
          <p:spPr>
            <a:xfrm>
              <a:off x="-129708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OCR</a:t>
              </a:r>
              <a:endParaRPr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84" name="Google Shape;484;p65"/>
            <p:cNvSpPr txBox="1"/>
            <p:nvPr/>
          </p:nvSpPr>
          <p:spPr>
            <a:xfrm>
              <a:off x="-129708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0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85" name="Google Shape;485;p65"/>
          <p:cNvSpPr/>
          <p:nvPr/>
        </p:nvSpPr>
        <p:spPr>
          <a:xfrm>
            <a:off x="1728144" y="2165250"/>
            <a:ext cx="529368" cy="529368"/>
          </a:xfrm>
          <a:custGeom>
            <a:avLst/>
            <a:gdLst/>
            <a:ahLst/>
            <a:cxnLst/>
            <a:rect l="l" t="t" r="r" b="b"/>
            <a:pathLst>
              <a:path w="353" h="353" extrusionOk="0">
                <a:moveTo>
                  <a:pt x="177" y="80"/>
                </a:moveTo>
                <a:cubicBezTo>
                  <a:pt x="124" y="80"/>
                  <a:pt x="80" y="123"/>
                  <a:pt x="80" y="176"/>
                </a:cubicBezTo>
                <a:cubicBezTo>
                  <a:pt x="80" y="230"/>
                  <a:pt x="124" y="273"/>
                  <a:pt x="177" y="273"/>
                </a:cubicBezTo>
                <a:cubicBezTo>
                  <a:pt x="230" y="273"/>
                  <a:pt x="273" y="230"/>
                  <a:pt x="273" y="176"/>
                </a:cubicBezTo>
                <a:cubicBezTo>
                  <a:pt x="273" y="123"/>
                  <a:pt x="230" y="80"/>
                  <a:pt x="177" y="80"/>
                </a:cubicBezTo>
                <a:moveTo>
                  <a:pt x="177" y="96"/>
                </a:moveTo>
                <a:cubicBezTo>
                  <a:pt x="204" y="96"/>
                  <a:pt x="228" y="110"/>
                  <a:pt x="243" y="131"/>
                </a:cubicBezTo>
                <a:cubicBezTo>
                  <a:pt x="200" y="154"/>
                  <a:pt x="200" y="154"/>
                  <a:pt x="200" y="154"/>
                </a:cubicBezTo>
                <a:cubicBezTo>
                  <a:pt x="194" y="148"/>
                  <a:pt x="186" y="144"/>
                  <a:pt x="177" y="144"/>
                </a:cubicBezTo>
                <a:cubicBezTo>
                  <a:pt x="168" y="144"/>
                  <a:pt x="159" y="148"/>
                  <a:pt x="154" y="154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25" y="110"/>
                  <a:pt x="150" y="96"/>
                  <a:pt x="177" y="96"/>
                </a:cubicBezTo>
                <a:moveTo>
                  <a:pt x="169" y="256"/>
                </a:moveTo>
                <a:cubicBezTo>
                  <a:pt x="128" y="252"/>
                  <a:pt x="97" y="218"/>
                  <a:pt x="97" y="176"/>
                </a:cubicBezTo>
                <a:cubicBezTo>
                  <a:pt x="97" y="165"/>
                  <a:pt x="99" y="154"/>
                  <a:pt x="103" y="145"/>
                </a:cubicBezTo>
                <a:cubicBezTo>
                  <a:pt x="146" y="168"/>
                  <a:pt x="146" y="168"/>
                  <a:pt x="146" y="168"/>
                </a:cubicBezTo>
                <a:cubicBezTo>
                  <a:pt x="145" y="171"/>
                  <a:pt x="145" y="174"/>
                  <a:pt x="145" y="176"/>
                </a:cubicBezTo>
                <a:cubicBezTo>
                  <a:pt x="145" y="191"/>
                  <a:pt x="155" y="204"/>
                  <a:pt x="169" y="207"/>
                </a:cubicBezTo>
                <a:lnTo>
                  <a:pt x="169" y="256"/>
                </a:lnTo>
                <a:close/>
                <a:moveTo>
                  <a:pt x="161" y="176"/>
                </a:moveTo>
                <a:cubicBezTo>
                  <a:pt x="161" y="168"/>
                  <a:pt x="168" y="160"/>
                  <a:pt x="177" y="160"/>
                </a:cubicBezTo>
                <a:cubicBezTo>
                  <a:pt x="186" y="160"/>
                  <a:pt x="193" y="168"/>
                  <a:pt x="193" y="176"/>
                </a:cubicBezTo>
                <a:cubicBezTo>
                  <a:pt x="193" y="185"/>
                  <a:pt x="186" y="192"/>
                  <a:pt x="177" y="192"/>
                </a:cubicBezTo>
                <a:cubicBezTo>
                  <a:pt x="168" y="192"/>
                  <a:pt x="161" y="185"/>
                  <a:pt x="161" y="176"/>
                </a:cubicBezTo>
                <a:moveTo>
                  <a:pt x="257" y="176"/>
                </a:moveTo>
                <a:cubicBezTo>
                  <a:pt x="257" y="218"/>
                  <a:pt x="225" y="252"/>
                  <a:pt x="185" y="256"/>
                </a:cubicBezTo>
                <a:cubicBezTo>
                  <a:pt x="185" y="207"/>
                  <a:pt x="185" y="207"/>
                  <a:pt x="185" y="207"/>
                </a:cubicBezTo>
                <a:cubicBezTo>
                  <a:pt x="199" y="204"/>
                  <a:pt x="209" y="191"/>
                  <a:pt x="209" y="176"/>
                </a:cubicBezTo>
                <a:cubicBezTo>
                  <a:pt x="209" y="174"/>
                  <a:pt x="208" y="171"/>
                  <a:pt x="208" y="168"/>
                </a:cubicBezTo>
                <a:cubicBezTo>
                  <a:pt x="251" y="145"/>
                  <a:pt x="251" y="145"/>
                  <a:pt x="251" y="145"/>
                </a:cubicBezTo>
                <a:cubicBezTo>
                  <a:pt x="255" y="154"/>
                  <a:pt x="257" y="165"/>
                  <a:pt x="257" y="176"/>
                </a:cubicBezTo>
                <a:moveTo>
                  <a:pt x="342" y="141"/>
                </a:moveTo>
                <a:cubicBezTo>
                  <a:pt x="325" y="137"/>
                  <a:pt x="325" y="137"/>
                  <a:pt x="325" y="137"/>
                </a:cubicBezTo>
                <a:cubicBezTo>
                  <a:pt x="321" y="124"/>
                  <a:pt x="316" y="111"/>
                  <a:pt x="309" y="100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21" y="79"/>
                  <a:pt x="323" y="73"/>
                  <a:pt x="318" y="68"/>
                </a:cubicBezTo>
                <a:cubicBezTo>
                  <a:pt x="285" y="35"/>
                  <a:pt x="285" y="35"/>
                  <a:pt x="285" y="35"/>
                </a:cubicBezTo>
                <a:cubicBezTo>
                  <a:pt x="283" y="33"/>
                  <a:pt x="280" y="32"/>
                  <a:pt x="278" y="32"/>
                </a:cubicBezTo>
                <a:cubicBezTo>
                  <a:pt x="275" y="32"/>
                  <a:pt x="271" y="33"/>
                  <a:pt x="268" y="35"/>
                </a:cubicBezTo>
                <a:cubicBezTo>
                  <a:pt x="253" y="44"/>
                  <a:pt x="253" y="44"/>
                  <a:pt x="253" y="44"/>
                </a:cubicBezTo>
                <a:cubicBezTo>
                  <a:pt x="242" y="37"/>
                  <a:pt x="229" y="32"/>
                  <a:pt x="216" y="29"/>
                </a:cubicBezTo>
                <a:cubicBezTo>
                  <a:pt x="212" y="12"/>
                  <a:pt x="212" y="12"/>
                  <a:pt x="212" y="12"/>
                </a:cubicBezTo>
                <a:cubicBezTo>
                  <a:pt x="210" y="6"/>
                  <a:pt x="207" y="0"/>
                  <a:pt x="20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7" y="0"/>
                  <a:pt x="143" y="6"/>
                  <a:pt x="142" y="12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24" y="32"/>
                  <a:pt x="112" y="37"/>
                  <a:pt x="100" y="44"/>
                </a:cubicBezTo>
                <a:cubicBezTo>
                  <a:pt x="85" y="35"/>
                  <a:pt x="85" y="35"/>
                  <a:pt x="85" y="35"/>
                </a:cubicBezTo>
                <a:cubicBezTo>
                  <a:pt x="82" y="33"/>
                  <a:pt x="79" y="32"/>
                  <a:pt x="76" y="32"/>
                </a:cubicBezTo>
                <a:cubicBezTo>
                  <a:pt x="73" y="32"/>
                  <a:pt x="71" y="33"/>
                  <a:pt x="69" y="35"/>
                </a:cubicBezTo>
                <a:cubicBezTo>
                  <a:pt x="35" y="68"/>
                  <a:pt x="35" y="68"/>
                  <a:pt x="35" y="68"/>
                </a:cubicBezTo>
                <a:cubicBezTo>
                  <a:pt x="31" y="73"/>
                  <a:pt x="33" y="79"/>
                  <a:pt x="35" y="85"/>
                </a:cubicBezTo>
                <a:cubicBezTo>
                  <a:pt x="44" y="100"/>
                  <a:pt x="44" y="100"/>
                  <a:pt x="44" y="100"/>
                </a:cubicBezTo>
                <a:cubicBezTo>
                  <a:pt x="38" y="111"/>
                  <a:pt x="32" y="124"/>
                  <a:pt x="29" y="137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6" y="143"/>
                  <a:pt x="0" y="146"/>
                  <a:pt x="0" y="15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6" y="210"/>
                  <a:pt x="12" y="212"/>
                </a:cubicBezTo>
                <a:cubicBezTo>
                  <a:pt x="29" y="216"/>
                  <a:pt x="29" y="216"/>
                  <a:pt x="29" y="216"/>
                </a:cubicBezTo>
                <a:cubicBezTo>
                  <a:pt x="32" y="229"/>
                  <a:pt x="38" y="241"/>
                  <a:pt x="44" y="253"/>
                </a:cubicBezTo>
                <a:cubicBezTo>
                  <a:pt x="35" y="268"/>
                  <a:pt x="35" y="268"/>
                  <a:pt x="35" y="268"/>
                </a:cubicBezTo>
                <a:cubicBezTo>
                  <a:pt x="32" y="273"/>
                  <a:pt x="31" y="280"/>
                  <a:pt x="35" y="285"/>
                </a:cubicBezTo>
                <a:cubicBezTo>
                  <a:pt x="69" y="318"/>
                  <a:pt x="69" y="318"/>
                  <a:pt x="69" y="318"/>
                </a:cubicBezTo>
                <a:cubicBezTo>
                  <a:pt x="71" y="320"/>
                  <a:pt x="73" y="321"/>
                  <a:pt x="76" y="321"/>
                </a:cubicBezTo>
                <a:cubicBezTo>
                  <a:pt x="79" y="321"/>
                  <a:pt x="82" y="319"/>
                  <a:pt x="85" y="318"/>
                </a:cubicBezTo>
                <a:cubicBezTo>
                  <a:pt x="100" y="309"/>
                  <a:pt x="100" y="309"/>
                  <a:pt x="100" y="309"/>
                </a:cubicBezTo>
                <a:cubicBezTo>
                  <a:pt x="112" y="315"/>
                  <a:pt x="124" y="321"/>
                  <a:pt x="137" y="324"/>
                </a:cubicBezTo>
                <a:cubicBezTo>
                  <a:pt x="142" y="341"/>
                  <a:pt x="142" y="341"/>
                  <a:pt x="142" y="341"/>
                </a:cubicBezTo>
                <a:cubicBezTo>
                  <a:pt x="143" y="347"/>
                  <a:pt x="147" y="353"/>
                  <a:pt x="153" y="353"/>
                </a:cubicBezTo>
                <a:cubicBezTo>
                  <a:pt x="200" y="353"/>
                  <a:pt x="200" y="353"/>
                  <a:pt x="200" y="353"/>
                </a:cubicBezTo>
                <a:cubicBezTo>
                  <a:pt x="207" y="353"/>
                  <a:pt x="210" y="347"/>
                  <a:pt x="212" y="341"/>
                </a:cubicBezTo>
                <a:cubicBezTo>
                  <a:pt x="216" y="324"/>
                  <a:pt x="216" y="324"/>
                  <a:pt x="216" y="324"/>
                </a:cubicBezTo>
                <a:cubicBezTo>
                  <a:pt x="229" y="321"/>
                  <a:pt x="242" y="315"/>
                  <a:pt x="253" y="309"/>
                </a:cubicBezTo>
                <a:cubicBezTo>
                  <a:pt x="268" y="318"/>
                  <a:pt x="268" y="318"/>
                  <a:pt x="268" y="318"/>
                </a:cubicBezTo>
                <a:cubicBezTo>
                  <a:pt x="271" y="319"/>
                  <a:pt x="275" y="321"/>
                  <a:pt x="278" y="321"/>
                </a:cubicBezTo>
                <a:cubicBezTo>
                  <a:pt x="281" y="321"/>
                  <a:pt x="283" y="320"/>
                  <a:pt x="285" y="318"/>
                </a:cubicBezTo>
                <a:cubicBezTo>
                  <a:pt x="318" y="285"/>
                  <a:pt x="318" y="285"/>
                  <a:pt x="318" y="285"/>
                </a:cubicBezTo>
                <a:cubicBezTo>
                  <a:pt x="323" y="280"/>
                  <a:pt x="321" y="273"/>
                  <a:pt x="318" y="268"/>
                </a:cubicBezTo>
                <a:cubicBezTo>
                  <a:pt x="309" y="253"/>
                  <a:pt x="309" y="253"/>
                  <a:pt x="309" y="253"/>
                </a:cubicBezTo>
                <a:cubicBezTo>
                  <a:pt x="316" y="241"/>
                  <a:pt x="321" y="229"/>
                  <a:pt x="325" y="216"/>
                </a:cubicBezTo>
                <a:cubicBezTo>
                  <a:pt x="342" y="212"/>
                  <a:pt x="342" y="212"/>
                  <a:pt x="342" y="212"/>
                </a:cubicBezTo>
                <a:cubicBezTo>
                  <a:pt x="347" y="210"/>
                  <a:pt x="353" y="206"/>
                  <a:pt x="353" y="200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46"/>
                  <a:pt x="347" y="143"/>
                  <a:pt x="342" y="141"/>
                </a:cubicBezTo>
                <a:moveTo>
                  <a:pt x="337" y="196"/>
                </a:moveTo>
                <a:cubicBezTo>
                  <a:pt x="337" y="196"/>
                  <a:pt x="337" y="196"/>
                  <a:pt x="337" y="196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15" y="202"/>
                  <a:pt x="311" y="206"/>
                  <a:pt x="309" y="212"/>
                </a:cubicBezTo>
                <a:cubicBezTo>
                  <a:pt x="306" y="223"/>
                  <a:pt x="301" y="234"/>
                  <a:pt x="295" y="245"/>
                </a:cubicBezTo>
                <a:cubicBezTo>
                  <a:pt x="292" y="250"/>
                  <a:pt x="293" y="256"/>
                  <a:pt x="296" y="261"/>
                </a:cubicBezTo>
                <a:cubicBezTo>
                  <a:pt x="304" y="276"/>
                  <a:pt x="304" y="276"/>
                  <a:pt x="304" y="276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76" y="304"/>
                  <a:pt x="276" y="304"/>
                  <a:pt x="276" y="304"/>
                </a:cubicBezTo>
                <a:cubicBezTo>
                  <a:pt x="262" y="295"/>
                  <a:pt x="262" y="295"/>
                  <a:pt x="262" y="295"/>
                </a:cubicBezTo>
                <a:cubicBezTo>
                  <a:pt x="259" y="294"/>
                  <a:pt x="256" y="293"/>
                  <a:pt x="253" y="293"/>
                </a:cubicBezTo>
                <a:cubicBezTo>
                  <a:pt x="250" y="293"/>
                  <a:pt x="248" y="293"/>
                  <a:pt x="245" y="295"/>
                </a:cubicBezTo>
                <a:cubicBezTo>
                  <a:pt x="235" y="301"/>
                  <a:pt x="224" y="305"/>
                  <a:pt x="212" y="309"/>
                </a:cubicBezTo>
                <a:cubicBezTo>
                  <a:pt x="207" y="310"/>
                  <a:pt x="202" y="315"/>
                  <a:pt x="201" y="320"/>
                </a:cubicBezTo>
                <a:cubicBezTo>
                  <a:pt x="197" y="337"/>
                  <a:pt x="197" y="337"/>
                  <a:pt x="197" y="337"/>
                </a:cubicBezTo>
                <a:cubicBezTo>
                  <a:pt x="197" y="337"/>
                  <a:pt x="197" y="337"/>
                  <a:pt x="197" y="337"/>
                </a:cubicBezTo>
                <a:cubicBezTo>
                  <a:pt x="157" y="337"/>
                  <a:pt x="157" y="337"/>
                  <a:pt x="157" y="337"/>
                </a:cubicBezTo>
                <a:cubicBezTo>
                  <a:pt x="153" y="320"/>
                  <a:pt x="153" y="320"/>
                  <a:pt x="153" y="320"/>
                </a:cubicBezTo>
                <a:cubicBezTo>
                  <a:pt x="151" y="315"/>
                  <a:pt x="147" y="310"/>
                  <a:pt x="141" y="309"/>
                </a:cubicBezTo>
                <a:cubicBezTo>
                  <a:pt x="130" y="305"/>
                  <a:pt x="119" y="301"/>
                  <a:pt x="108" y="295"/>
                </a:cubicBezTo>
                <a:cubicBezTo>
                  <a:pt x="106" y="293"/>
                  <a:pt x="103" y="293"/>
                  <a:pt x="100" y="293"/>
                </a:cubicBezTo>
                <a:cubicBezTo>
                  <a:pt x="98" y="293"/>
                  <a:pt x="95" y="294"/>
                  <a:pt x="92" y="295"/>
                </a:cubicBezTo>
                <a:cubicBezTo>
                  <a:pt x="77" y="304"/>
                  <a:pt x="77" y="304"/>
                  <a:pt x="77" y="304"/>
                </a:cubicBezTo>
                <a:cubicBezTo>
                  <a:pt x="77" y="304"/>
                  <a:pt x="77" y="304"/>
                  <a:pt x="77" y="304"/>
                </a:cubicBezTo>
                <a:cubicBezTo>
                  <a:pt x="49" y="276"/>
                  <a:pt x="49" y="276"/>
                  <a:pt x="49" y="276"/>
                </a:cubicBezTo>
                <a:cubicBezTo>
                  <a:pt x="58" y="261"/>
                  <a:pt x="58" y="261"/>
                  <a:pt x="58" y="261"/>
                </a:cubicBezTo>
                <a:cubicBezTo>
                  <a:pt x="61" y="256"/>
                  <a:pt x="61" y="250"/>
                  <a:pt x="58" y="245"/>
                </a:cubicBezTo>
                <a:cubicBezTo>
                  <a:pt x="52" y="234"/>
                  <a:pt x="48" y="223"/>
                  <a:pt x="44" y="212"/>
                </a:cubicBezTo>
                <a:cubicBezTo>
                  <a:pt x="43" y="206"/>
                  <a:pt x="39" y="202"/>
                  <a:pt x="33" y="200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16" y="157"/>
                  <a:pt x="16" y="157"/>
                  <a:pt x="16" y="157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9" y="151"/>
                  <a:pt x="43" y="147"/>
                  <a:pt x="44" y="141"/>
                </a:cubicBezTo>
                <a:cubicBezTo>
                  <a:pt x="48" y="129"/>
                  <a:pt x="52" y="118"/>
                  <a:pt x="58" y="108"/>
                </a:cubicBezTo>
                <a:cubicBezTo>
                  <a:pt x="61" y="103"/>
                  <a:pt x="61" y="97"/>
                  <a:pt x="58" y="92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77" y="49"/>
                  <a:pt x="77" y="49"/>
                  <a:pt x="77" y="49"/>
                </a:cubicBezTo>
                <a:cubicBezTo>
                  <a:pt x="92" y="58"/>
                  <a:pt x="92" y="58"/>
                  <a:pt x="92" y="58"/>
                </a:cubicBezTo>
                <a:cubicBezTo>
                  <a:pt x="95" y="59"/>
                  <a:pt x="98" y="60"/>
                  <a:pt x="100" y="60"/>
                </a:cubicBezTo>
                <a:cubicBezTo>
                  <a:pt x="103" y="60"/>
                  <a:pt x="106" y="59"/>
                  <a:pt x="108" y="58"/>
                </a:cubicBezTo>
                <a:cubicBezTo>
                  <a:pt x="119" y="52"/>
                  <a:pt x="130" y="47"/>
                  <a:pt x="141" y="44"/>
                </a:cubicBezTo>
                <a:cubicBezTo>
                  <a:pt x="147" y="43"/>
                  <a:pt x="151" y="38"/>
                  <a:pt x="153" y="33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201" y="33"/>
                  <a:pt x="201" y="33"/>
                  <a:pt x="201" y="33"/>
                </a:cubicBezTo>
                <a:cubicBezTo>
                  <a:pt x="202" y="38"/>
                  <a:pt x="207" y="43"/>
                  <a:pt x="212" y="44"/>
                </a:cubicBezTo>
                <a:cubicBezTo>
                  <a:pt x="224" y="47"/>
                  <a:pt x="235" y="52"/>
                  <a:pt x="245" y="58"/>
                </a:cubicBezTo>
                <a:cubicBezTo>
                  <a:pt x="248" y="59"/>
                  <a:pt x="250" y="60"/>
                  <a:pt x="253" y="60"/>
                </a:cubicBezTo>
                <a:cubicBezTo>
                  <a:pt x="256" y="60"/>
                  <a:pt x="259" y="59"/>
                  <a:pt x="262" y="58"/>
                </a:cubicBezTo>
                <a:cubicBezTo>
                  <a:pt x="276" y="49"/>
                  <a:pt x="276" y="49"/>
                  <a:pt x="276" y="49"/>
                </a:cubicBezTo>
                <a:cubicBezTo>
                  <a:pt x="304" y="77"/>
                  <a:pt x="304" y="77"/>
                  <a:pt x="304" y="77"/>
                </a:cubicBezTo>
                <a:cubicBezTo>
                  <a:pt x="304" y="77"/>
                  <a:pt x="304" y="77"/>
                  <a:pt x="304" y="77"/>
                </a:cubicBezTo>
                <a:cubicBezTo>
                  <a:pt x="296" y="92"/>
                  <a:pt x="296" y="92"/>
                  <a:pt x="296" y="92"/>
                </a:cubicBezTo>
                <a:cubicBezTo>
                  <a:pt x="293" y="97"/>
                  <a:pt x="292" y="103"/>
                  <a:pt x="295" y="108"/>
                </a:cubicBezTo>
                <a:cubicBezTo>
                  <a:pt x="301" y="118"/>
                  <a:pt x="306" y="129"/>
                  <a:pt x="309" y="141"/>
                </a:cubicBezTo>
                <a:cubicBezTo>
                  <a:pt x="311" y="147"/>
                  <a:pt x="315" y="151"/>
                  <a:pt x="321" y="152"/>
                </a:cubicBezTo>
                <a:cubicBezTo>
                  <a:pt x="337" y="157"/>
                  <a:pt x="337" y="157"/>
                  <a:pt x="337" y="157"/>
                </a:cubicBezTo>
                <a:lnTo>
                  <a:pt x="337" y="1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5"/>
          <p:cNvSpPr/>
          <p:nvPr/>
        </p:nvSpPr>
        <p:spPr>
          <a:xfrm>
            <a:off x="5165390" y="2165250"/>
            <a:ext cx="514308" cy="516204"/>
          </a:xfrm>
          <a:custGeom>
            <a:avLst/>
            <a:gdLst/>
            <a:ahLst/>
            <a:cxnLst/>
            <a:rect l="l" t="t" r="r" b="b"/>
            <a:pathLst>
              <a:path w="353" h="354" extrusionOk="0">
                <a:moveTo>
                  <a:pt x="177" y="0"/>
                </a:moveTo>
                <a:cubicBezTo>
                  <a:pt x="79" y="0"/>
                  <a:pt x="0" y="79"/>
                  <a:pt x="0" y="177"/>
                </a:cubicBezTo>
                <a:cubicBezTo>
                  <a:pt x="0" y="274"/>
                  <a:pt x="79" y="354"/>
                  <a:pt x="177" y="354"/>
                </a:cubicBezTo>
                <a:cubicBezTo>
                  <a:pt x="274" y="354"/>
                  <a:pt x="353" y="274"/>
                  <a:pt x="353" y="177"/>
                </a:cubicBezTo>
                <a:cubicBezTo>
                  <a:pt x="353" y="79"/>
                  <a:pt x="274" y="0"/>
                  <a:pt x="177" y="0"/>
                </a:cubicBezTo>
                <a:moveTo>
                  <a:pt x="129" y="24"/>
                </a:moveTo>
                <a:cubicBezTo>
                  <a:pt x="125" y="27"/>
                  <a:pt x="122" y="31"/>
                  <a:pt x="119" y="36"/>
                </a:cubicBezTo>
                <a:cubicBezTo>
                  <a:pt x="119" y="36"/>
                  <a:pt x="118" y="36"/>
                  <a:pt x="118" y="37"/>
                </a:cubicBezTo>
                <a:cubicBezTo>
                  <a:pt x="112" y="46"/>
                  <a:pt x="106" y="56"/>
                  <a:pt x="101" y="68"/>
                </a:cubicBezTo>
                <a:cubicBezTo>
                  <a:pt x="101" y="68"/>
                  <a:pt x="100" y="69"/>
                  <a:pt x="100" y="69"/>
                </a:cubicBezTo>
                <a:cubicBezTo>
                  <a:pt x="100" y="70"/>
                  <a:pt x="100" y="71"/>
                  <a:pt x="99" y="72"/>
                </a:cubicBezTo>
                <a:cubicBezTo>
                  <a:pt x="89" y="67"/>
                  <a:pt x="81" y="61"/>
                  <a:pt x="73" y="55"/>
                </a:cubicBezTo>
                <a:cubicBezTo>
                  <a:pt x="89" y="41"/>
                  <a:pt x="108" y="30"/>
                  <a:pt x="129" y="24"/>
                </a:cubicBezTo>
                <a:moveTo>
                  <a:pt x="61" y="65"/>
                </a:moveTo>
                <a:cubicBezTo>
                  <a:pt x="71" y="74"/>
                  <a:pt x="82" y="81"/>
                  <a:pt x="94" y="87"/>
                </a:cubicBezTo>
                <a:cubicBezTo>
                  <a:pt x="94" y="87"/>
                  <a:pt x="93" y="88"/>
                  <a:pt x="93" y="89"/>
                </a:cubicBezTo>
                <a:cubicBezTo>
                  <a:pt x="89" y="101"/>
                  <a:pt x="86" y="114"/>
                  <a:pt x="84" y="128"/>
                </a:cubicBezTo>
                <a:cubicBezTo>
                  <a:pt x="84" y="129"/>
                  <a:pt x="84" y="131"/>
                  <a:pt x="83" y="133"/>
                </a:cubicBezTo>
                <a:cubicBezTo>
                  <a:pt x="83" y="138"/>
                  <a:pt x="82" y="144"/>
                  <a:pt x="81" y="149"/>
                </a:cubicBezTo>
                <a:cubicBezTo>
                  <a:pt x="81" y="151"/>
                  <a:pt x="81" y="153"/>
                  <a:pt x="81" y="155"/>
                </a:cubicBezTo>
                <a:cubicBezTo>
                  <a:pt x="81" y="160"/>
                  <a:pt x="81" y="164"/>
                  <a:pt x="80" y="169"/>
                </a:cubicBezTo>
                <a:cubicBezTo>
                  <a:pt x="16" y="169"/>
                  <a:pt x="16" y="169"/>
                  <a:pt x="16" y="169"/>
                </a:cubicBezTo>
                <a:cubicBezTo>
                  <a:pt x="18" y="129"/>
                  <a:pt x="35" y="93"/>
                  <a:pt x="61" y="65"/>
                </a:cubicBezTo>
                <a:moveTo>
                  <a:pt x="16" y="185"/>
                </a:moveTo>
                <a:cubicBezTo>
                  <a:pt x="80" y="185"/>
                  <a:pt x="80" y="185"/>
                  <a:pt x="80" y="185"/>
                </a:cubicBezTo>
                <a:cubicBezTo>
                  <a:pt x="81" y="190"/>
                  <a:pt x="81" y="194"/>
                  <a:pt x="81" y="199"/>
                </a:cubicBezTo>
                <a:cubicBezTo>
                  <a:pt x="81" y="201"/>
                  <a:pt x="81" y="203"/>
                  <a:pt x="81" y="205"/>
                </a:cubicBezTo>
                <a:cubicBezTo>
                  <a:pt x="82" y="210"/>
                  <a:pt x="83" y="216"/>
                  <a:pt x="83" y="221"/>
                </a:cubicBezTo>
                <a:cubicBezTo>
                  <a:pt x="84" y="223"/>
                  <a:pt x="84" y="224"/>
                  <a:pt x="84" y="226"/>
                </a:cubicBezTo>
                <a:cubicBezTo>
                  <a:pt x="86" y="240"/>
                  <a:pt x="89" y="253"/>
                  <a:pt x="93" y="265"/>
                </a:cubicBezTo>
                <a:cubicBezTo>
                  <a:pt x="93" y="266"/>
                  <a:pt x="94" y="267"/>
                  <a:pt x="94" y="267"/>
                </a:cubicBezTo>
                <a:cubicBezTo>
                  <a:pt x="82" y="273"/>
                  <a:pt x="71" y="280"/>
                  <a:pt x="61" y="288"/>
                </a:cubicBezTo>
                <a:cubicBezTo>
                  <a:pt x="35" y="261"/>
                  <a:pt x="18" y="225"/>
                  <a:pt x="16" y="185"/>
                </a:cubicBezTo>
                <a:moveTo>
                  <a:pt x="73" y="299"/>
                </a:moveTo>
                <a:cubicBezTo>
                  <a:pt x="81" y="293"/>
                  <a:pt x="89" y="287"/>
                  <a:pt x="99" y="282"/>
                </a:cubicBezTo>
                <a:cubicBezTo>
                  <a:pt x="100" y="283"/>
                  <a:pt x="100" y="284"/>
                  <a:pt x="100" y="284"/>
                </a:cubicBezTo>
                <a:cubicBezTo>
                  <a:pt x="100" y="285"/>
                  <a:pt x="101" y="286"/>
                  <a:pt x="101" y="286"/>
                </a:cubicBezTo>
                <a:cubicBezTo>
                  <a:pt x="106" y="298"/>
                  <a:pt x="112" y="308"/>
                  <a:pt x="118" y="317"/>
                </a:cubicBezTo>
                <a:cubicBezTo>
                  <a:pt x="118" y="317"/>
                  <a:pt x="119" y="318"/>
                  <a:pt x="119" y="318"/>
                </a:cubicBezTo>
                <a:cubicBezTo>
                  <a:pt x="122" y="323"/>
                  <a:pt x="125" y="327"/>
                  <a:pt x="129" y="330"/>
                </a:cubicBezTo>
                <a:cubicBezTo>
                  <a:pt x="108" y="324"/>
                  <a:pt x="89" y="313"/>
                  <a:pt x="73" y="299"/>
                </a:cubicBezTo>
                <a:moveTo>
                  <a:pt x="168" y="337"/>
                </a:moveTo>
                <a:cubicBezTo>
                  <a:pt x="146" y="332"/>
                  <a:pt x="127" y="310"/>
                  <a:pt x="113" y="276"/>
                </a:cubicBezTo>
                <a:cubicBezTo>
                  <a:pt x="130" y="270"/>
                  <a:pt x="149" y="266"/>
                  <a:pt x="168" y="266"/>
                </a:cubicBezTo>
                <a:lnTo>
                  <a:pt x="168" y="337"/>
                </a:lnTo>
                <a:close/>
                <a:moveTo>
                  <a:pt x="168" y="250"/>
                </a:moveTo>
                <a:cubicBezTo>
                  <a:pt x="147" y="250"/>
                  <a:pt x="127" y="254"/>
                  <a:pt x="108" y="261"/>
                </a:cubicBezTo>
                <a:cubicBezTo>
                  <a:pt x="101" y="239"/>
                  <a:pt x="97" y="213"/>
                  <a:pt x="96" y="185"/>
                </a:cubicBezTo>
                <a:cubicBezTo>
                  <a:pt x="168" y="185"/>
                  <a:pt x="168" y="185"/>
                  <a:pt x="168" y="185"/>
                </a:cubicBezTo>
                <a:lnTo>
                  <a:pt x="168" y="250"/>
                </a:lnTo>
                <a:close/>
                <a:moveTo>
                  <a:pt x="168" y="169"/>
                </a:moveTo>
                <a:cubicBezTo>
                  <a:pt x="96" y="169"/>
                  <a:pt x="96" y="169"/>
                  <a:pt x="96" y="169"/>
                </a:cubicBezTo>
                <a:cubicBezTo>
                  <a:pt x="97" y="141"/>
                  <a:pt x="101" y="115"/>
                  <a:pt x="108" y="93"/>
                </a:cubicBezTo>
                <a:cubicBezTo>
                  <a:pt x="127" y="100"/>
                  <a:pt x="147" y="103"/>
                  <a:pt x="168" y="104"/>
                </a:cubicBezTo>
                <a:lnTo>
                  <a:pt x="168" y="169"/>
                </a:lnTo>
                <a:close/>
                <a:moveTo>
                  <a:pt x="168" y="88"/>
                </a:moveTo>
                <a:cubicBezTo>
                  <a:pt x="149" y="87"/>
                  <a:pt x="130" y="84"/>
                  <a:pt x="113" y="78"/>
                </a:cubicBezTo>
                <a:cubicBezTo>
                  <a:pt x="127" y="44"/>
                  <a:pt x="146" y="22"/>
                  <a:pt x="168" y="17"/>
                </a:cubicBezTo>
                <a:lnTo>
                  <a:pt x="168" y="88"/>
                </a:lnTo>
                <a:close/>
                <a:moveTo>
                  <a:pt x="337" y="169"/>
                </a:moveTo>
                <a:cubicBezTo>
                  <a:pt x="273" y="169"/>
                  <a:pt x="273" y="169"/>
                  <a:pt x="273" y="169"/>
                </a:cubicBezTo>
                <a:cubicBezTo>
                  <a:pt x="272" y="164"/>
                  <a:pt x="272" y="160"/>
                  <a:pt x="272" y="155"/>
                </a:cubicBezTo>
                <a:cubicBezTo>
                  <a:pt x="272" y="153"/>
                  <a:pt x="272" y="151"/>
                  <a:pt x="272" y="149"/>
                </a:cubicBezTo>
                <a:cubicBezTo>
                  <a:pt x="271" y="144"/>
                  <a:pt x="270" y="138"/>
                  <a:pt x="270" y="133"/>
                </a:cubicBezTo>
                <a:cubicBezTo>
                  <a:pt x="269" y="131"/>
                  <a:pt x="269" y="129"/>
                  <a:pt x="269" y="128"/>
                </a:cubicBezTo>
                <a:cubicBezTo>
                  <a:pt x="267" y="114"/>
                  <a:pt x="264" y="101"/>
                  <a:pt x="260" y="89"/>
                </a:cubicBezTo>
                <a:cubicBezTo>
                  <a:pt x="260" y="88"/>
                  <a:pt x="259" y="87"/>
                  <a:pt x="259" y="87"/>
                </a:cubicBezTo>
                <a:cubicBezTo>
                  <a:pt x="271" y="81"/>
                  <a:pt x="282" y="74"/>
                  <a:pt x="292" y="65"/>
                </a:cubicBezTo>
                <a:cubicBezTo>
                  <a:pt x="318" y="93"/>
                  <a:pt x="335" y="129"/>
                  <a:pt x="337" y="169"/>
                </a:cubicBezTo>
                <a:moveTo>
                  <a:pt x="280" y="55"/>
                </a:moveTo>
                <a:cubicBezTo>
                  <a:pt x="272" y="61"/>
                  <a:pt x="264" y="67"/>
                  <a:pt x="254" y="72"/>
                </a:cubicBezTo>
                <a:cubicBezTo>
                  <a:pt x="253" y="71"/>
                  <a:pt x="253" y="70"/>
                  <a:pt x="253" y="69"/>
                </a:cubicBezTo>
                <a:cubicBezTo>
                  <a:pt x="253" y="69"/>
                  <a:pt x="252" y="68"/>
                  <a:pt x="252" y="68"/>
                </a:cubicBezTo>
                <a:cubicBezTo>
                  <a:pt x="247" y="56"/>
                  <a:pt x="241" y="46"/>
                  <a:pt x="235" y="37"/>
                </a:cubicBezTo>
                <a:cubicBezTo>
                  <a:pt x="235" y="36"/>
                  <a:pt x="234" y="36"/>
                  <a:pt x="234" y="36"/>
                </a:cubicBezTo>
                <a:cubicBezTo>
                  <a:pt x="231" y="31"/>
                  <a:pt x="228" y="27"/>
                  <a:pt x="224" y="24"/>
                </a:cubicBezTo>
                <a:cubicBezTo>
                  <a:pt x="245" y="30"/>
                  <a:pt x="264" y="41"/>
                  <a:pt x="280" y="55"/>
                </a:cubicBezTo>
                <a:moveTo>
                  <a:pt x="185" y="17"/>
                </a:moveTo>
                <a:cubicBezTo>
                  <a:pt x="207" y="22"/>
                  <a:pt x="226" y="44"/>
                  <a:pt x="240" y="78"/>
                </a:cubicBezTo>
                <a:cubicBezTo>
                  <a:pt x="223" y="84"/>
                  <a:pt x="204" y="87"/>
                  <a:pt x="185" y="88"/>
                </a:cubicBezTo>
                <a:lnTo>
                  <a:pt x="185" y="17"/>
                </a:lnTo>
                <a:close/>
                <a:moveTo>
                  <a:pt x="185" y="104"/>
                </a:moveTo>
                <a:cubicBezTo>
                  <a:pt x="206" y="103"/>
                  <a:pt x="226" y="100"/>
                  <a:pt x="245" y="93"/>
                </a:cubicBezTo>
                <a:cubicBezTo>
                  <a:pt x="252" y="115"/>
                  <a:pt x="256" y="141"/>
                  <a:pt x="257" y="169"/>
                </a:cubicBezTo>
                <a:cubicBezTo>
                  <a:pt x="185" y="169"/>
                  <a:pt x="185" y="169"/>
                  <a:pt x="185" y="169"/>
                </a:cubicBezTo>
                <a:lnTo>
                  <a:pt x="185" y="104"/>
                </a:lnTo>
                <a:close/>
                <a:moveTo>
                  <a:pt x="185" y="185"/>
                </a:moveTo>
                <a:cubicBezTo>
                  <a:pt x="257" y="185"/>
                  <a:pt x="257" y="185"/>
                  <a:pt x="257" y="185"/>
                </a:cubicBezTo>
                <a:cubicBezTo>
                  <a:pt x="256" y="213"/>
                  <a:pt x="252" y="239"/>
                  <a:pt x="245" y="261"/>
                </a:cubicBezTo>
                <a:cubicBezTo>
                  <a:pt x="226" y="254"/>
                  <a:pt x="206" y="250"/>
                  <a:pt x="185" y="250"/>
                </a:cubicBezTo>
                <a:lnTo>
                  <a:pt x="185" y="185"/>
                </a:lnTo>
                <a:close/>
                <a:moveTo>
                  <a:pt x="185" y="337"/>
                </a:moveTo>
                <a:cubicBezTo>
                  <a:pt x="185" y="266"/>
                  <a:pt x="185" y="266"/>
                  <a:pt x="185" y="266"/>
                </a:cubicBezTo>
                <a:cubicBezTo>
                  <a:pt x="204" y="266"/>
                  <a:pt x="223" y="270"/>
                  <a:pt x="240" y="276"/>
                </a:cubicBezTo>
                <a:cubicBezTo>
                  <a:pt x="226" y="310"/>
                  <a:pt x="207" y="332"/>
                  <a:pt x="185" y="337"/>
                </a:cubicBezTo>
                <a:moveTo>
                  <a:pt x="224" y="330"/>
                </a:moveTo>
                <a:cubicBezTo>
                  <a:pt x="228" y="327"/>
                  <a:pt x="231" y="323"/>
                  <a:pt x="234" y="318"/>
                </a:cubicBezTo>
                <a:cubicBezTo>
                  <a:pt x="234" y="318"/>
                  <a:pt x="235" y="317"/>
                  <a:pt x="235" y="317"/>
                </a:cubicBezTo>
                <a:cubicBezTo>
                  <a:pt x="241" y="308"/>
                  <a:pt x="247" y="298"/>
                  <a:pt x="252" y="286"/>
                </a:cubicBezTo>
                <a:cubicBezTo>
                  <a:pt x="252" y="286"/>
                  <a:pt x="253" y="285"/>
                  <a:pt x="253" y="284"/>
                </a:cubicBezTo>
                <a:cubicBezTo>
                  <a:pt x="253" y="284"/>
                  <a:pt x="253" y="283"/>
                  <a:pt x="254" y="282"/>
                </a:cubicBezTo>
                <a:cubicBezTo>
                  <a:pt x="264" y="287"/>
                  <a:pt x="272" y="293"/>
                  <a:pt x="280" y="299"/>
                </a:cubicBezTo>
                <a:cubicBezTo>
                  <a:pt x="264" y="313"/>
                  <a:pt x="245" y="324"/>
                  <a:pt x="224" y="330"/>
                </a:cubicBezTo>
                <a:moveTo>
                  <a:pt x="292" y="288"/>
                </a:moveTo>
                <a:cubicBezTo>
                  <a:pt x="282" y="280"/>
                  <a:pt x="271" y="273"/>
                  <a:pt x="259" y="267"/>
                </a:cubicBezTo>
                <a:cubicBezTo>
                  <a:pt x="259" y="267"/>
                  <a:pt x="260" y="266"/>
                  <a:pt x="260" y="265"/>
                </a:cubicBezTo>
                <a:cubicBezTo>
                  <a:pt x="264" y="253"/>
                  <a:pt x="267" y="240"/>
                  <a:pt x="269" y="226"/>
                </a:cubicBezTo>
                <a:cubicBezTo>
                  <a:pt x="269" y="224"/>
                  <a:pt x="269" y="223"/>
                  <a:pt x="270" y="221"/>
                </a:cubicBezTo>
                <a:cubicBezTo>
                  <a:pt x="270" y="216"/>
                  <a:pt x="271" y="210"/>
                  <a:pt x="272" y="205"/>
                </a:cubicBezTo>
                <a:cubicBezTo>
                  <a:pt x="272" y="203"/>
                  <a:pt x="272" y="201"/>
                  <a:pt x="272" y="199"/>
                </a:cubicBezTo>
                <a:cubicBezTo>
                  <a:pt x="272" y="194"/>
                  <a:pt x="272" y="190"/>
                  <a:pt x="273" y="185"/>
                </a:cubicBezTo>
                <a:cubicBezTo>
                  <a:pt x="337" y="185"/>
                  <a:pt x="337" y="185"/>
                  <a:pt x="337" y="185"/>
                </a:cubicBezTo>
                <a:cubicBezTo>
                  <a:pt x="335" y="225"/>
                  <a:pt x="318" y="261"/>
                  <a:pt x="292" y="288"/>
                </a:cubicBezTo>
              </a:path>
            </a:pathLst>
          </a:custGeom>
          <a:solidFill>
            <a:srgbClr val="F05A50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65"/>
          <p:cNvSpPr/>
          <p:nvPr/>
        </p:nvSpPr>
        <p:spPr>
          <a:xfrm>
            <a:off x="3462602" y="2205338"/>
            <a:ext cx="466238" cy="454412"/>
          </a:xfrm>
          <a:custGeom>
            <a:avLst/>
            <a:gdLst/>
            <a:ahLst/>
            <a:cxnLst/>
            <a:rect l="l" t="t" r="r" b="b"/>
            <a:pathLst>
              <a:path w="438" h="426" extrusionOk="0">
                <a:moveTo>
                  <a:pt x="320" y="165"/>
                </a:moveTo>
                <a:cubicBezTo>
                  <a:pt x="328" y="167"/>
                  <a:pt x="336" y="169"/>
                  <a:pt x="345" y="169"/>
                </a:cubicBezTo>
                <a:cubicBezTo>
                  <a:pt x="368" y="169"/>
                  <a:pt x="391" y="159"/>
                  <a:pt x="407" y="143"/>
                </a:cubicBezTo>
                <a:cubicBezTo>
                  <a:pt x="431" y="119"/>
                  <a:pt x="438" y="83"/>
                  <a:pt x="424" y="52"/>
                </a:cubicBezTo>
                <a:cubicBezTo>
                  <a:pt x="423" y="49"/>
                  <a:pt x="420" y="47"/>
                  <a:pt x="417" y="46"/>
                </a:cubicBezTo>
                <a:cubicBezTo>
                  <a:pt x="414" y="46"/>
                  <a:pt x="411" y="47"/>
                  <a:pt x="409" y="49"/>
                </a:cubicBezTo>
                <a:cubicBezTo>
                  <a:pt x="363" y="95"/>
                  <a:pt x="363" y="95"/>
                  <a:pt x="363" y="95"/>
                </a:cubicBezTo>
                <a:cubicBezTo>
                  <a:pt x="362" y="96"/>
                  <a:pt x="361" y="96"/>
                  <a:pt x="360" y="96"/>
                </a:cubicBezTo>
                <a:cubicBezTo>
                  <a:pt x="359" y="96"/>
                  <a:pt x="358" y="96"/>
                  <a:pt x="357" y="95"/>
                </a:cubicBezTo>
                <a:cubicBezTo>
                  <a:pt x="337" y="75"/>
                  <a:pt x="337" y="75"/>
                  <a:pt x="337" y="75"/>
                </a:cubicBezTo>
                <a:cubicBezTo>
                  <a:pt x="335" y="73"/>
                  <a:pt x="335" y="70"/>
                  <a:pt x="337" y="69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5" y="21"/>
                  <a:pt x="386" y="18"/>
                  <a:pt x="386" y="15"/>
                </a:cubicBezTo>
                <a:cubicBezTo>
                  <a:pt x="385" y="12"/>
                  <a:pt x="383" y="9"/>
                  <a:pt x="380" y="8"/>
                </a:cubicBezTo>
                <a:cubicBezTo>
                  <a:pt x="369" y="2"/>
                  <a:pt x="357" y="0"/>
                  <a:pt x="345" y="0"/>
                </a:cubicBezTo>
                <a:cubicBezTo>
                  <a:pt x="324" y="0"/>
                  <a:pt x="304" y="8"/>
                  <a:pt x="288" y="24"/>
                </a:cubicBezTo>
                <a:cubicBezTo>
                  <a:pt x="266" y="47"/>
                  <a:pt x="257" y="82"/>
                  <a:pt x="267" y="112"/>
                </a:cubicBezTo>
                <a:cubicBezTo>
                  <a:pt x="119" y="261"/>
                  <a:pt x="119" y="261"/>
                  <a:pt x="119" y="261"/>
                </a:cubicBezTo>
                <a:cubicBezTo>
                  <a:pt x="111" y="258"/>
                  <a:pt x="102" y="257"/>
                  <a:pt x="93" y="257"/>
                </a:cubicBezTo>
                <a:cubicBezTo>
                  <a:pt x="70" y="257"/>
                  <a:pt x="47" y="266"/>
                  <a:pt x="31" y="282"/>
                </a:cubicBezTo>
                <a:cubicBezTo>
                  <a:pt x="7" y="306"/>
                  <a:pt x="0" y="342"/>
                  <a:pt x="14" y="374"/>
                </a:cubicBezTo>
                <a:cubicBezTo>
                  <a:pt x="15" y="376"/>
                  <a:pt x="18" y="379"/>
                  <a:pt x="21" y="379"/>
                </a:cubicBezTo>
                <a:cubicBezTo>
                  <a:pt x="24" y="380"/>
                  <a:pt x="27" y="379"/>
                  <a:pt x="29" y="376"/>
                </a:cubicBezTo>
                <a:cubicBezTo>
                  <a:pt x="75" y="331"/>
                  <a:pt x="75" y="331"/>
                  <a:pt x="75" y="331"/>
                </a:cubicBezTo>
                <a:cubicBezTo>
                  <a:pt x="77" y="329"/>
                  <a:pt x="80" y="328"/>
                  <a:pt x="81" y="330"/>
                </a:cubicBezTo>
                <a:cubicBezTo>
                  <a:pt x="101" y="350"/>
                  <a:pt x="101" y="350"/>
                  <a:pt x="101" y="350"/>
                </a:cubicBezTo>
                <a:cubicBezTo>
                  <a:pt x="103" y="352"/>
                  <a:pt x="103" y="355"/>
                  <a:pt x="101" y="357"/>
                </a:cubicBezTo>
                <a:cubicBezTo>
                  <a:pt x="55" y="403"/>
                  <a:pt x="55" y="403"/>
                  <a:pt x="55" y="403"/>
                </a:cubicBezTo>
                <a:cubicBezTo>
                  <a:pt x="53" y="405"/>
                  <a:pt x="52" y="408"/>
                  <a:pt x="53" y="411"/>
                </a:cubicBezTo>
                <a:cubicBezTo>
                  <a:pt x="53" y="414"/>
                  <a:pt x="55" y="416"/>
                  <a:pt x="58" y="418"/>
                </a:cubicBezTo>
                <a:cubicBezTo>
                  <a:pt x="69" y="423"/>
                  <a:pt x="81" y="426"/>
                  <a:pt x="93" y="426"/>
                </a:cubicBezTo>
                <a:cubicBezTo>
                  <a:pt x="93" y="426"/>
                  <a:pt x="93" y="426"/>
                  <a:pt x="93" y="426"/>
                </a:cubicBezTo>
                <a:cubicBezTo>
                  <a:pt x="114" y="426"/>
                  <a:pt x="135" y="417"/>
                  <a:pt x="150" y="401"/>
                </a:cubicBezTo>
                <a:cubicBezTo>
                  <a:pt x="173" y="379"/>
                  <a:pt x="181" y="343"/>
                  <a:pt x="171" y="313"/>
                </a:cubicBezTo>
                <a:lnTo>
                  <a:pt x="320" y="165"/>
                </a:lnTo>
                <a:close/>
                <a:moveTo>
                  <a:pt x="137" y="388"/>
                </a:moveTo>
                <a:cubicBezTo>
                  <a:pt x="125" y="400"/>
                  <a:pt x="109" y="407"/>
                  <a:pt x="93" y="407"/>
                </a:cubicBezTo>
                <a:cubicBezTo>
                  <a:pt x="88" y="407"/>
                  <a:pt x="84" y="406"/>
                  <a:pt x="79" y="405"/>
                </a:cubicBezTo>
                <a:cubicBezTo>
                  <a:pt x="114" y="370"/>
                  <a:pt x="114" y="370"/>
                  <a:pt x="114" y="370"/>
                </a:cubicBezTo>
                <a:cubicBezTo>
                  <a:pt x="123" y="361"/>
                  <a:pt x="124" y="346"/>
                  <a:pt x="115" y="337"/>
                </a:cubicBezTo>
                <a:cubicBezTo>
                  <a:pt x="95" y="317"/>
                  <a:pt x="95" y="317"/>
                  <a:pt x="95" y="317"/>
                </a:cubicBezTo>
                <a:cubicBezTo>
                  <a:pt x="91" y="312"/>
                  <a:pt x="85" y="310"/>
                  <a:pt x="79" y="310"/>
                </a:cubicBezTo>
                <a:cubicBezTo>
                  <a:pt x="73" y="310"/>
                  <a:pt x="66" y="313"/>
                  <a:pt x="62" y="317"/>
                </a:cubicBezTo>
                <a:cubicBezTo>
                  <a:pt x="27" y="352"/>
                  <a:pt x="27" y="352"/>
                  <a:pt x="27" y="352"/>
                </a:cubicBezTo>
                <a:cubicBezTo>
                  <a:pt x="23" y="332"/>
                  <a:pt x="29" y="311"/>
                  <a:pt x="45" y="295"/>
                </a:cubicBezTo>
                <a:cubicBezTo>
                  <a:pt x="57" y="283"/>
                  <a:pt x="75" y="275"/>
                  <a:pt x="93" y="275"/>
                </a:cubicBezTo>
                <a:cubicBezTo>
                  <a:pt x="102" y="275"/>
                  <a:pt x="110" y="277"/>
                  <a:pt x="117" y="280"/>
                </a:cubicBezTo>
                <a:cubicBezTo>
                  <a:pt x="121" y="282"/>
                  <a:pt x="125" y="281"/>
                  <a:pt x="128" y="278"/>
                </a:cubicBezTo>
                <a:cubicBezTo>
                  <a:pt x="285" y="121"/>
                  <a:pt x="285" y="121"/>
                  <a:pt x="285" y="121"/>
                </a:cubicBezTo>
                <a:cubicBezTo>
                  <a:pt x="287" y="118"/>
                  <a:pt x="288" y="114"/>
                  <a:pt x="287" y="111"/>
                </a:cubicBezTo>
                <a:cubicBezTo>
                  <a:pt x="277" y="87"/>
                  <a:pt x="283" y="56"/>
                  <a:pt x="301" y="37"/>
                </a:cubicBezTo>
                <a:cubicBezTo>
                  <a:pt x="313" y="25"/>
                  <a:pt x="329" y="18"/>
                  <a:pt x="345" y="18"/>
                </a:cubicBezTo>
                <a:cubicBezTo>
                  <a:pt x="350" y="18"/>
                  <a:pt x="355" y="19"/>
                  <a:pt x="359" y="20"/>
                </a:cubicBezTo>
                <a:cubicBezTo>
                  <a:pt x="324" y="55"/>
                  <a:pt x="324" y="55"/>
                  <a:pt x="324" y="55"/>
                </a:cubicBezTo>
                <a:cubicBezTo>
                  <a:pt x="315" y="65"/>
                  <a:pt x="315" y="79"/>
                  <a:pt x="324" y="88"/>
                </a:cubicBezTo>
                <a:cubicBezTo>
                  <a:pt x="344" y="108"/>
                  <a:pt x="344" y="108"/>
                  <a:pt x="344" y="108"/>
                </a:cubicBezTo>
                <a:cubicBezTo>
                  <a:pt x="348" y="112"/>
                  <a:pt x="354" y="115"/>
                  <a:pt x="360" y="115"/>
                </a:cubicBezTo>
                <a:cubicBezTo>
                  <a:pt x="366" y="115"/>
                  <a:pt x="372" y="112"/>
                  <a:pt x="377" y="108"/>
                </a:cubicBezTo>
                <a:cubicBezTo>
                  <a:pt x="411" y="73"/>
                  <a:pt x="411" y="73"/>
                  <a:pt x="411" y="73"/>
                </a:cubicBezTo>
                <a:cubicBezTo>
                  <a:pt x="415" y="93"/>
                  <a:pt x="409" y="115"/>
                  <a:pt x="394" y="130"/>
                </a:cubicBezTo>
                <a:cubicBezTo>
                  <a:pt x="381" y="143"/>
                  <a:pt x="363" y="150"/>
                  <a:pt x="345" y="150"/>
                </a:cubicBezTo>
                <a:cubicBezTo>
                  <a:pt x="337" y="150"/>
                  <a:pt x="329" y="148"/>
                  <a:pt x="321" y="145"/>
                </a:cubicBezTo>
                <a:cubicBezTo>
                  <a:pt x="318" y="144"/>
                  <a:pt x="314" y="144"/>
                  <a:pt x="311" y="147"/>
                </a:cubicBezTo>
                <a:cubicBezTo>
                  <a:pt x="154" y="304"/>
                  <a:pt x="154" y="304"/>
                  <a:pt x="154" y="304"/>
                </a:cubicBezTo>
                <a:cubicBezTo>
                  <a:pt x="151" y="307"/>
                  <a:pt x="150" y="311"/>
                  <a:pt x="152" y="315"/>
                </a:cubicBezTo>
                <a:cubicBezTo>
                  <a:pt x="162" y="339"/>
                  <a:pt x="156" y="370"/>
                  <a:pt x="137" y="388"/>
                </a:cubicBez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65"/>
          <p:cNvSpPr/>
          <p:nvPr/>
        </p:nvSpPr>
        <p:spPr>
          <a:xfrm>
            <a:off x="6937847" y="2179369"/>
            <a:ext cx="441646" cy="443275"/>
          </a:xfrm>
          <a:custGeom>
            <a:avLst/>
            <a:gdLst/>
            <a:ahLst/>
            <a:cxnLst/>
            <a:rect l="l" t="t" r="r" b="b"/>
            <a:pathLst>
              <a:path w="353" h="353" extrusionOk="0">
                <a:moveTo>
                  <a:pt x="348" y="33"/>
                </a:moveTo>
                <a:cubicBezTo>
                  <a:pt x="348" y="32"/>
                  <a:pt x="348" y="32"/>
                  <a:pt x="348" y="32"/>
                </a:cubicBezTo>
                <a:cubicBezTo>
                  <a:pt x="235" y="0"/>
                  <a:pt x="235" y="0"/>
                  <a:pt x="235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4" y="0"/>
                  <a:pt x="234" y="0"/>
                  <a:pt x="233" y="0"/>
                </a:cubicBezTo>
                <a:cubicBezTo>
                  <a:pt x="232" y="0"/>
                  <a:pt x="232" y="0"/>
                  <a:pt x="231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17"/>
                  <a:pt x="3" y="320"/>
                  <a:pt x="6" y="321"/>
                </a:cubicBezTo>
                <a:cubicBezTo>
                  <a:pt x="6" y="321"/>
                  <a:pt x="6" y="321"/>
                  <a:pt x="6" y="321"/>
                </a:cubicBezTo>
                <a:cubicBezTo>
                  <a:pt x="118" y="353"/>
                  <a:pt x="118" y="353"/>
                  <a:pt x="118" y="353"/>
                </a:cubicBezTo>
                <a:cubicBezTo>
                  <a:pt x="118" y="353"/>
                  <a:pt x="118" y="353"/>
                  <a:pt x="118" y="353"/>
                </a:cubicBezTo>
                <a:cubicBezTo>
                  <a:pt x="119" y="353"/>
                  <a:pt x="120" y="353"/>
                  <a:pt x="121" y="353"/>
                </a:cubicBezTo>
                <a:cubicBezTo>
                  <a:pt x="121" y="353"/>
                  <a:pt x="122" y="353"/>
                  <a:pt x="123" y="353"/>
                </a:cubicBezTo>
                <a:cubicBezTo>
                  <a:pt x="123" y="353"/>
                  <a:pt x="123" y="353"/>
                  <a:pt x="123" y="353"/>
                </a:cubicBezTo>
                <a:cubicBezTo>
                  <a:pt x="233" y="321"/>
                  <a:pt x="233" y="321"/>
                  <a:pt x="233" y="321"/>
                </a:cubicBezTo>
                <a:cubicBezTo>
                  <a:pt x="343" y="353"/>
                  <a:pt x="343" y="353"/>
                  <a:pt x="343" y="353"/>
                </a:cubicBezTo>
                <a:cubicBezTo>
                  <a:pt x="343" y="353"/>
                  <a:pt x="343" y="353"/>
                  <a:pt x="343" y="353"/>
                </a:cubicBezTo>
                <a:cubicBezTo>
                  <a:pt x="344" y="353"/>
                  <a:pt x="345" y="353"/>
                  <a:pt x="345" y="353"/>
                </a:cubicBezTo>
                <a:cubicBezTo>
                  <a:pt x="350" y="353"/>
                  <a:pt x="353" y="350"/>
                  <a:pt x="353" y="345"/>
                </a:cubicBezTo>
                <a:cubicBezTo>
                  <a:pt x="353" y="40"/>
                  <a:pt x="353" y="40"/>
                  <a:pt x="353" y="40"/>
                </a:cubicBezTo>
                <a:cubicBezTo>
                  <a:pt x="353" y="36"/>
                  <a:pt x="351" y="33"/>
                  <a:pt x="348" y="33"/>
                </a:cubicBezTo>
                <a:moveTo>
                  <a:pt x="113" y="335"/>
                </a:moveTo>
                <a:cubicBezTo>
                  <a:pt x="16" y="307"/>
                  <a:pt x="16" y="307"/>
                  <a:pt x="16" y="307"/>
                </a:cubicBezTo>
                <a:cubicBezTo>
                  <a:pt x="16" y="19"/>
                  <a:pt x="16" y="19"/>
                  <a:pt x="16" y="19"/>
                </a:cubicBezTo>
                <a:cubicBezTo>
                  <a:pt x="113" y="46"/>
                  <a:pt x="113" y="46"/>
                  <a:pt x="113" y="46"/>
                </a:cubicBezTo>
                <a:lnTo>
                  <a:pt x="113" y="335"/>
                </a:lnTo>
                <a:close/>
                <a:moveTo>
                  <a:pt x="225" y="307"/>
                </a:moveTo>
                <a:cubicBezTo>
                  <a:pt x="129" y="335"/>
                  <a:pt x="129" y="335"/>
                  <a:pt x="129" y="335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225" y="19"/>
                  <a:pt x="225" y="19"/>
                  <a:pt x="225" y="19"/>
                </a:cubicBezTo>
                <a:lnTo>
                  <a:pt x="225" y="307"/>
                </a:lnTo>
                <a:close/>
                <a:moveTo>
                  <a:pt x="337" y="335"/>
                </a:moveTo>
                <a:cubicBezTo>
                  <a:pt x="241" y="307"/>
                  <a:pt x="241" y="307"/>
                  <a:pt x="241" y="307"/>
                </a:cubicBezTo>
                <a:cubicBezTo>
                  <a:pt x="241" y="19"/>
                  <a:pt x="241" y="19"/>
                  <a:pt x="241" y="19"/>
                </a:cubicBezTo>
                <a:cubicBezTo>
                  <a:pt x="337" y="46"/>
                  <a:pt x="337" y="46"/>
                  <a:pt x="337" y="46"/>
                </a:cubicBezTo>
                <a:lnTo>
                  <a:pt x="337" y="335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65"/>
          <p:cNvGrpSpPr/>
          <p:nvPr/>
        </p:nvGrpSpPr>
        <p:grpSpPr>
          <a:xfrm>
            <a:off x="1200277" y="3619261"/>
            <a:ext cx="1438200" cy="347412"/>
            <a:chOff x="3336415" y="10173411"/>
            <a:chExt cx="3835200" cy="926433"/>
          </a:xfrm>
        </p:grpSpPr>
        <p:sp>
          <p:nvSpPr>
            <p:cNvPr id="490" name="Google Shape;490;p65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AR</a:t>
              </a:r>
              <a:endParaRPr b="1" cap="none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91" name="Google Shape;491;p65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92" name="Google Shape;492;p6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BAFC2D2-E10B-2ED5-F4DE-73886928657B}"/>
              </a:ext>
            </a:extLst>
          </p:cNvPr>
          <p:cNvGrpSpPr/>
          <p:nvPr/>
        </p:nvGrpSpPr>
        <p:grpSpPr>
          <a:xfrm>
            <a:off x="3276207" y="2274977"/>
            <a:ext cx="1625829" cy="1635100"/>
            <a:chOff x="3276093" y="2327729"/>
            <a:chExt cx="1625829" cy="1635100"/>
          </a:xfrm>
        </p:grpSpPr>
        <p:sp>
          <p:nvSpPr>
            <p:cNvPr id="506" name="Google Shape;506;p67"/>
            <p:cNvSpPr txBox="1"/>
            <p:nvPr/>
          </p:nvSpPr>
          <p:spPr>
            <a:xfrm>
              <a:off x="3276222" y="3547329"/>
              <a:ext cx="162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latin typeface="Gowun Dodum"/>
                  <a:ea typeface="Gowun Dodum"/>
                  <a:cs typeface="Gowun Dodum"/>
                  <a:sym typeface="Gowun Dodum"/>
                </a:rPr>
                <a:t>이미지 트래킹</a:t>
              </a:r>
              <a:endParaRPr sz="15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07" name="Google Shape;507;p67"/>
            <p:cNvSpPr txBox="1"/>
            <p:nvPr/>
          </p:nvSpPr>
          <p:spPr>
            <a:xfrm>
              <a:off x="3276207" y="2327729"/>
              <a:ext cx="162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latin typeface="Gowun Dodum"/>
                  <a:ea typeface="Gowun Dodum"/>
                  <a:cs typeface="Gowun Dodum"/>
                  <a:sym typeface="Gowun Dodum"/>
                </a:rPr>
                <a:t>페이스 트래킹</a:t>
              </a:r>
              <a:endParaRPr sz="1500" dirty="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08" name="Google Shape;508;p67"/>
            <p:cNvSpPr txBox="1"/>
            <p:nvPr/>
          </p:nvSpPr>
          <p:spPr>
            <a:xfrm flipH="1">
              <a:off x="3276093" y="2937529"/>
              <a:ext cx="162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latin typeface="Gowun Dodum"/>
                  <a:ea typeface="Gowun Dodum"/>
                  <a:cs typeface="Gowun Dodum"/>
                  <a:sym typeface="Gowun Dodum"/>
                </a:rPr>
                <a:t>플레인 트래킹</a:t>
              </a:r>
              <a:endParaRPr sz="1500" dirty="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509" name="Google Shape;5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787" y="1389439"/>
            <a:ext cx="2880581" cy="158738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7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786" y="3142907"/>
            <a:ext cx="2880582" cy="163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632" y="1402305"/>
            <a:ext cx="1914825" cy="338044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7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/>
          <p:nvPr/>
        </p:nvSpPr>
        <p:spPr>
          <a:xfrm>
            <a:off x="695400" y="3106275"/>
            <a:ext cx="7753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Gowun Dodum"/>
                <a:ea typeface="Gowun Dodum"/>
                <a:cs typeface="Gowun Dodum"/>
                <a:sym typeface="Gowun Dodum"/>
              </a:rPr>
              <a:t>AR(Augmented Reality)</a:t>
            </a:r>
            <a:r>
              <a:rPr lang="ko" sz="1800" b="1" dirty="0">
                <a:latin typeface="Gowun Dodum"/>
                <a:ea typeface="Gowun Dodum"/>
                <a:cs typeface="Gowun Dodum"/>
                <a:sym typeface="Gowun Dodum"/>
              </a:rPr>
              <a:t>  </a:t>
            </a:r>
            <a:r>
              <a:rPr lang="ko" sz="1800" dirty="0">
                <a:latin typeface="Gowun Dodum"/>
                <a:ea typeface="Gowun Dodum"/>
                <a:cs typeface="Gowun Dodum"/>
                <a:sym typeface="Gowun Dodum"/>
              </a:rPr>
              <a:t>- 증강현실</a:t>
            </a:r>
            <a:endParaRPr sz="18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Gowun Dodum"/>
                <a:ea typeface="Gowun Dodum"/>
                <a:cs typeface="Gowun Dodum"/>
                <a:sym typeface="Gowun Dodum"/>
              </a:rPr>
              <a:t>사용자가 현실에서 느끼는 오감에 컴퓨터가 만든 정보를 추가하는 기술</a:t>
            </a:r>
            <a:endParaRPr sz="18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98" name="Google Shape;4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562" y="1608343"/>
            <a:ext cx="4096875" cy="1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464" y="1997829"/>
            <a:ext cx="540475" cy="49822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6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50EF10-981D-1588-C3E0-71961D3787EE}"/>
              </a:ext>
            </a:extLst>
          </p:cNvPr>
          <p:cNvGrpSpPr/>
          <p:nvPr/>
        </p:nvGrpSpPr>
        <p:grpSpPr>
          <a:xfrm>
            <a:off x="3662058" y="1160025"/>
            <a:ext cx="1819882" cy="3357214"/>
            <a:chOff x="2363290" y="1028142"/>
            <a:chExt cx="2130300" cy="3938389"/>
          </a:xfrm>
        </p:grpSpPr>
        <p:pic>
          <p:nvPicPr>
            <p:cNvPr id="3" name="Google Shape;416;p60">
              <a:extLst>
                <a:ext uri="{FF2B5EF4-FFF2-40B4-BE49-F238E27FC236}">
                  <a16:creationId xmlns:a16="http://schemas.microsoft.com/office/drawing/2014/main" id="{D4B39BBE-EB76-B84E-7692-3E064CFEA09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47732" y="1101873"/>
              <a:ext cx="1938362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50;p56">
              <a:extLst>
                <a:ext uri="{FF2B5EF4-FFF2-40B4-BE49-F238E27FC236}">
                  <a16:creationId xmlns:a16="http://schemas.microsoft.com/office/drawing/2014/main" id="{6C9FB8E7-845E-74A9-776B-2F273E67DC6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63290" y="1028142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1023938" y="723836"/>
            <a:ext cx="709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목차</a:t>
            </a:r>
            <a:endParaRPr sz="3000" b="1" cap="none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53" name="Google Shape;253;p50"/>
          <p:cNvSpPr txBox="1"/>
          <p:nvPr/>
        </p:nvSpPr>
        <p:spPr>
          <a:xfrm>
            <a:off x="1023938" y="1101462"/>
            <a:ext cx="7098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4" name="Google Shape;254;p50"/>
          <p:cNvSpPr txBox="1"/>
          <p:nvPr/>
        </p:nvSpPr>
        <p:spPr>
          <a:xfrm>
            <a:off x="5389065" y="1491771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" name="Google Shape;256;p50"/>
          <p:cNvSpPr txBox="1"/>
          <p:nvPr/>
        </p:nvSpPr>
        <p:spPr>
          <a:xfrm>
            <a:off x="5919407" y="1527837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endParaRPr b="1" cap="none" dirty="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59" name="Google Shape;259;p50"/>
          <p:cNvSpPr txBox="1"/>
          <p:nvPr/>
        </p:nvSpPr>
        <p:spPr>
          <a:xfrm>
            <a:off x="5919407" y="208455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b="1" cap="none" dirty="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5389065" y="204602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3" name="Google Shape;263;p50"/>
          <p:cNvSpPr txBox="1"/>
          <p:nvPr/>
        </p:nvSpPr>
        <p:spPr>
          <a:xfrm>
            <a:off x="5919407" y="2648362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</a:t>
            </a:r>
            <a:endParaRPr b="1" cap="none" dirty="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5389065" y="261013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5919407" y="320508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b="1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5389065" y="316354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1" name="Google Shape;271;p50"/>
          <p:cNvSpPr txBox="1"/>
          <p:nvPr/>
        </p:nvSpPr>
        <p:spPr>
          <a:xfrm>
            <a:off x="5919407" y="3761810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b="1" cap="none" dirty="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3" name="Google Shape;273;p50"/>
          <p:cNvSpPr txBox="1"/>
          <p:nvPr/>
        </p:nvSpPr>
        <p:spPr>
          <a:xfrm>
            <a:off x="5382841" y="371842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05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50" y="1723275"/>
            <a:ext cx="3840951" cy="25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0"/>
          <p:cNvSpPr/>
          <p:nvPr/>
        </p:nvSpPr>
        <p:spPr>
          <a:xfrm>
            <a:off x="368375" y="1430775"/>
            <a:ext cx="4789200" cy="3429600"/>
          </a:xfrm>
          <a:prstGeom prst="rect">
            <a:avLst/>
          </a:prstGeom>
          <a:solidFill>
            <a:srgbClr val="FFFAF6">
              <a:alpha val="1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1" y="1422216"/>
            <a:ext cx="47980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 txBox="1"/>
          <p:nvPr/>
        </p:nvSpPr>
        <p:spPr>
          <a:xfrm>
            <a:off x="5919406" y="430774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endParaRPr b="1" cap="none" dirty="0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5382832" y="426921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cap="none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</a:t>
            </a:r>
            <a:r>
              <a:rPr lang="ko" sz="1900" dirty="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6</a:t>
            </a:r>
            <a:endParaRPr sz="1900" cap="none" dirty="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120" y="3977248"/>
            <a:ext cx="526480" cy="47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/>
        </p:nvSpPr>
        <p:spPr>
          <a:xfrm>
            <a:off x="2729247" y="2513353"/>
            <a:ext cx="3685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Gowun Dodum"/>
                <a:ea typeface="Gowun Dodum"/>
                <a:cs typeface="Gowun Dodum"/>
                <a:sym typeface="Gowun Dodum"/>
              </a:rPr>
              <a:t>구글에서 제공하는 AI 프레임워크</a:t>
            </a:r>
            <a:endParaRPr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040" y="1618413"/>
            <a:ext cx="3883915" cy="1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 txBox="1"/>
          <p:nvPr/>
        </p:nvSpPr>
        <p:spPr>
          <a:xfrm>
            <a:off x="1072948" y="3441175"/>
            <a:ext cx="699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latin typeface="Gowun Dodum"/>
                <a:ea typeface="Gowun Dodum"/>
                <a:cs typeface="Gowun Dodum"/>
                <a:sym typeface="Gowun Dodum"/>
              </a:rPr>
              <a:t>비디오 형식 데이터를 이용한 다양한 비전 AI 기능을</a:t>
            </a:r>
            <a:endParaRPr sz="17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latin typeface="Gowun Dodum"/>
                <a:ea typeface="Gowun Dodum"/>
                <a:cs typeface="Gowun Dodum"/>
                <a:sym typeface="Gowun Dodum"/>
              </a:rPr>
              <a:t>파이프라인 형태로 손쉽게 사용할 수 있도록 제공</a:t>
            </a:r>
            <a:endParaRPr sz="17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22" name="Google Shape;522;p6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" name="Google Shape;531;p69">
            <a:extLst>
              <a:ext uri="{FF2B5EF4-FFF2-40B4-BE49-F238E27FC236}">
                <a16:creationId xmlns:a16="http://schemas.microsoft.com/office/drawing/2014/main" id="{648E34B2-3896-E6CE-9A2B-864B53B775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975" y="1129025"/>
            <a:ext cx="2016250" cy="380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30;p69">
            <a:extLst>
              <a:ext uri="{FF2B5EF4-FFF2-40B4-BE49-F238E27FC236}">
                <a16:creationId xmlns:a16="http://schemas.microsoft.com/office/drawing/2014/main" id="{35CB482B-C330-EBB5-B98E-DF414277C4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975" y="1129025"/>
            <a:ext cx="2016250" cy="38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/>
        </p:nvSpPr>
        <p:spPr>
          <a:xfrm>
            <a:off x="2416900" y="1964761"/>
            <a:ext cx="429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기존의 미디어 파이프는 C# 코드를 지원하지 않음</a:t>
            </a: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000" y="2864411"/>
            <a:ext cx="868650" cy="86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2202071-F861-0909-A7A7-176AE6F88129}"/>
              </a:ext>
            </a:extLst>
          </p:cNvPr>
          <p:cNvGrpSpPr/>
          <p:nvPr/>
        </p:nvGrpSpPr>
        <p:grpSpPr>
          <a:xfrm>
            <a:off x="4137662" y="1037999"/>
            <a:ext cx="868675" cy="868675"/>
            <a:chOff x="4137663" y="1023088"/>
            <a:chExt cx="868675" cy="868675"/>
          </a:xfrm>
        </p:grpSpPr>
        <p:pic>
          <p:nvPicPr>
            <p:cNvPr id="539" name="Google Shape;53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7663" y="1023088"/>
              <a:ext cx="868675" cy="8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7675" y="1023100"/>
              <a:ext cx="868650" cy="86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70"/>
          <p:cNvSpPr txBox="1"/>
          <p:nvPr/>
        </p:nvSpPr>
        <p:spPr>
          <a:xfrm>
            <a:off x="4377575" y="3857836"/>
            <a:ext cx="429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유니티에서 사용할 수 있도록 MediaPipe API(C++)를 C#으로 변환시키는 플러그인 적용</a:t>
            </a:r>
            <a:endParaRPr sz="1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43" name="Google Shape;54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163" y="2864399"/>
            <a:ext cx="868675" cy="8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0"/>
          <p:cNvSpPr/>
          <p:nvPr/>
        </p:nvSpPr>
        <p:spPr>
          <a:xfrm>
            <a:off x="6310563" y="3213236"/>
            <a:ext cx="302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250" y="2864399"/>
            <a:ext cx="868650" cy="8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 txBox="1"/>
          <p:nvPr/>
        </p:nvSpPr>
        <p:spPr>
          <a:xfrm>
            <a:off x="468925" y="3857826"/>
            <a:ext cx="3027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플러그인 적용을 위해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Docker Linux Container 이용</a:t>
            </a:r>
            <a:endParaRPr sz="1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47" name="Google Shape;547;p7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48" name="Google Shape;548;p7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/>
          <p:nvPr/>
        </p:nvSpPr>
        <p:spPr>
          <a:xfrm>
            <a:off x="5318929" y="4013621"/>
            <a:ext cx="230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Gowun Dodum"/>
                <a:ea typeface="Gowun Dodum"/>
                <a:cs typeface="Gowun Dodum"/>
                <a:sym typeface="Gowun Dodum"/>
              </a:rPr>
              <a:t>이미지 전처리 후</a:t>
            </a:r>
            <a:endParaRPr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Gowun Dodum"/>
                <a:ea typeface="Gowun Dodum"/>
                <a:cs typeface="Gowun Dodum"/>
                <a:sym typeface="Gowun Dodum"/>
              </a:rPr>
              <a:t>Tensor로 변환</a:t>
            </a:r>
            <a:endParaRPr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54" name="Google Shape;5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01" y="3395006"/>
            <a:ext cx="567499" cy="5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 txBox="1"/>
          <p:nvPr/>
        </p:nvSpPr>
        <p:spPr>
          <a:xfrm>
            <a:off x="1418551" y="2349306"/>
            <a:ext cx="242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.pb모델 onnx 형식 변환</a:t>
            </a:r>
            <a:endParaRPr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6" name="Google Shape;556;p71"/>
          <p:cNvSpPr txBox="1"/>
          <p:nvPr/>
        </p:nvSpPr>
        <p:spPr>
          <a:xfrm>
            <a:off x="723950" y="1048700"/>
            <a:ext cx="47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텍스트 이미지를 기계가 읽을 수 있는 텍스트 포맷으로 변환하는 과정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7" name="Google Shape;557;p71"/>
          <p:cNvSpPr txBox="1"/>
          <p:nvPr/>
        </p:nvSpPr>
        <p:spPr>
          <a:xfrm>
            <a:off x="5376829" y="2339275"/>
            <a:ext cx="218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Unity에 import</a:t>
            </a:r>
            <a:endParaRPr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59" name="Google Shape;559;p71"/>
          <p:cNvPicPr preferRelativeResize="0"/>
          <p:nvPr/>
        </p:nvPicPr>
        <p:blipFill rotWithShape="1">
          <a:blip r:embed="rId4">
            <a:alphaModFix/>
          </a:blip>
          <a:srcRect l="6367" t="23132" r="75331" b="34203"/>
          <a:stretch/>
        </p:blipFill>
        <p:spPr>
          <a:xfrm>
            <a:off x="2268925" y="1618200"/>
            <a:ext cx="617349" cy="8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1"/>
          <p:cNvSpPr txBox="1"/>
          <p:nvPr/>
        </p:nvSpPr>
        <p:spPr>
          <a:xfrm>
            <a:off x="1333951" y="4121321"/>
            <a:ext cx="25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Gowun Dodum"/>
                <a:ea typeface="Gowun Dodum"/>
                <a:cs typeface="Gowun Dodum"/>
                <a:sym typeface="Gowun Dodum"/>
              </a:rPr>
              <a:t>onnx 모델로 예측</a:t>
            </a:r>
            <a:endParaRPr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4325250" y="1955475"/>
            <a:ext cx="493500" cy="157958"/>
          </a:xfrm>
          <a:prstGeom prst="rightArrow">
            <a:avLst>
              <a:gd name="adj1" fmla="val 30789"/>
              <a:gd name="adj2" fmla="val 9551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1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OCR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65" name="Google Shape;565;p7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" name="Google Shape;561;p71">
            <a:extLst>
              <a:ext uri="{FF2B5EF4-FFF2-40B4-BE49-F238E27FC236}">
                <a16:creationId xmlns:a16="http://schemas.microsoft.com/office/drawing/2014/main" id="{974186AD-0998-3E8B-AC5C-58EBFE20B399}"/>
              </a:ext>
            </a:extLst>
          </p:cNvPr>
          <p:cNvSpPr/>
          <p:nvPr/>
        </p:nvSpPr>
        <p:spPr>
          <a:xfrm rot="5400000">
            <a:off x="6223729" y="3271759"/>
            <a:ext cx="493500" cy="157958"/>
          </a:xfrm>
          <a:prstGeom prst="rightArrow">
            <a:avLst>
              <a:gd name="adj1" fmla="val 30789"/>
              <a:gd name="adj2" fmla="val 9551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1;p71">
            <a:extLst>
              <a:ext uri="{FF2B5EF4-FFF2-40B4-BE49-F238E27FC236}">
                <a16:creationId xmlns:a16="http://schemas.microsoft.com/office/drawing/2014/main" id="{B165C8B4-ECF9-6880-8879-B2FB75B239F8}"/>
              </a:ext>
            </a:extLst>
          </p:cNvPr>
          <p:cNvSpPr/>
          <p:nvPr/>
        </p:nvSpPr>
        <p:spPr>
          <a:xfrm rot="10800000">
            <a:off x="4325250" y="4163463"/>
            <a:ext cx="493500" cy="157958"/>
          </a:xfrm>
          <a:prstGeom prst="rightArrow">
            <a:avLst>
              <a:gd name="adj1" fmla="val 30789"/>
              <a:gd name="adj2" fmla="val 9551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EC000-DA78-C275-ECDF-24C80B83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05" y="1721192"/>
            <a:ext cx="617348" cy="6173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985" y="2296865"/>
            <a:ext cx="3444700" cy="7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672" y="2893913"/>
            <a:ext cx="1399603" cy="2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2"/>
          <p:cNvPicPr preferRelativeResize="0"/>
          <p:nvPr/>
        </p:nvPicPr>
        <p:blipFill rotWithShape="1">
          <a:blip r:embed="rId5">
            <a:alphaModFix/>
          </a:blip>
          <a:srcRect t="17236" b="19949"/>
          <a:stretch/>
        </p:blipFill>
        <p:spPr>
          <a:xfrm>
            <a:off x="1022437" y="2200098"/>
            <a:ext cx="2797450" cy="92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STT / TTS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4" name="Google Shape;574;p72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/>
        </p:nvSpPr>
        <p:spPr>
          <a:xfrm>
            <a:off x="2224200" y="4266002"/>
            <a:ext cx="4695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Gowun Dodum"/>
                <a:ea typeface="Gowun Dodum"/>
                <a:cs typeface="Gowun Dodum"/>
                <a:sym typeface="Gowun Dodum"/>
              </a:rPr>
              <a:t>어린이 이름 직접 호명</a:t>
            </a:r>
            <a:r>
              <a:rPr lang="ko" sz="1500" b="1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500" dirty="0">
                <a:latin typeface="Gowun Dodum"/>
                <a:ea typeface="Gowun Dodum"/>
                <a:cs typeface="Gowun Dodum"/>
                <a:sym typeface="Gowun Dodum"/>
              </a:rPr>
              <a:t>→</a:t>
            </a:r>
            <a:r>
              <a:rPr lang="en-US" altLang="ko" sz="1500" b="1" dirty="0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500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특별함</a:t>
            </a:r>
            <a:r>
              <a:rPr lang="ko" sz="1500" dirty="0">
                <a:latin typeface="Gowun Dodum"/>
                <a:ea typeface="Gowun Dodum"/>
                <a:cs typeface="Gowun Dodum"/>
                <a:sym typeface="Gowun Dodum"/>
              </a:rPr>
              <a:t> 부여</a:t>
            </a:r>
            <a:endParaRPr sz="15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latin typeface="Gowun Dodum"/>
                <a:ea typeface="Gowun Dodum"/>
                <a:cs typeface="Gowun Dodum"/>
                <a:sym typeface="Gowun Dodum"/>
              </a:rPr>
              <a:t>대화하는 것처럼 </a:t>
            </a:r>
            <a:r>
              <a:rPr lang="ko" sz="1500" dirty="0">
                <a:latin typeface="Gowun Dodum"/>
                <a:ea typeface="Gowun Dodum"/>
                <a:cs typeface="Gowun Dodum"/>
                <a:sym typeface="Gowun Dodum"/>
              </a:rPr>
              <a:t>캐릭터와 </a:t>
            </a:r>
            <a:r>
              <a:rPr lang="ko-KR" altLang="en-US" sz="1500" dirty="0">
                <a:latin typeface="Gowun Dodum"/>
                <a:ea typeface="Gowun Dodum"/>
                <a:cs typeface="Gowun Dodum"/>
                <a:sym typeface="Gowun Dodum"/>
              </a:rPr>
              <a:t>상호작용 → </a:t>
            </a:r>
            <a:r>
              <a:rPr lang="ko" sz="1500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몰입감 상승</a:t>
            </a:r>
            <a:endParaRPr sz="1500" b="1" dirty="0">
              <a:solidFill>
                <a:srgbClr val="F05A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7" name="Google Shape;587;p73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STT / TTS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8" name="Google Shape;588;p7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0B6402-FB6B-75BC-CBE7-94D342274C4E}"/>
              </a:ext>
            </a:extLst>
          </p:cNvPr>
          <p:cNvGrpSpPr/>
          <p:nvPr/>
        </p:nvGrpSpPr>
        <p:grpSpPr>
          <a:xfrm>
            <a:off x="2686102" y="1225076"/>
            <a:ext cx="3771796" cy="2935248"/>
            <a:chOff x="2575422" y="1172773"/>
            <a:chExt cx="3771796" cy="293524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E2B2006-CBC7-913E-695A-8ABB56C71B5A}"/>
                </a:ext>
              </a:extLst>
            </p:cNvPr>
            <p:cNvGrpSpPr/>
            <p:nvPr/>
          </p:nvGrpSpPr>
          <p:grpSpPr>
            <a:xfrm>
              <a:off x="4744340" y="1172773"/>
              <a:ext cx="1602878" cy="2935247"/>
              <a:chOff x="4814364" y="646202"/>
              <a:chExt cx="1819882" cy="3357214"/>
            </a:xfrm>
          </p:grpSpPr>
          <p:pic>
            <p:nvPicPr>
              <p:cNvPr id="585" name="Google Shape;585;p7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93993" y="711075"/>
                <a:ext cx="1655242" cy="32274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350;p56">
                <a:extLst>
                  <a:ext uri="{FF2B5EF4-FFF2-40B4-BE49-F238E27FC236}">
                    <a16:creationId xmlns:a16="http://schemas.microsoft.com/office/drawing/2014/main" id="{01E2D550-E352-F263-4A7D-761BF2393E9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4364" y="646202"/>
                <a:ext cx="1819882" cy="3357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D096A1-F85C-58E5-DF28-5148FC9222C5}"/>
                </a:ext>
              </a:extLst>
            </p:cNvPr>
            <p:cNvGrpSpPr/>
            <p:nvPr/>
          </p:nvGrpSpPr>
          <p:grpSpPr>
            <a:xfrm>
              <a:off x="2575422" y="1172775"/>
              <a:ext cx="1602878" cy="2935246"/>
              <a:chOff x="2340929" y="877052"/>
              <a:chExt cx="1819882" cy="3357214"/>
            </a:xfrm>
          </p:grpSpPr>
          <p:sp>
            <p:nvSpPr>
              <p:cNvPr id="583" name="Google Shape;583;p73"/>
              <p:cNvSpPr/>
              <p:nvPr/>
            </p:nvSpPr>
            <p:spPr>
              <a:xfrm>
                <a:off x="3603525" y="3223675"/>
                <a:ext cx="400500" cy="2259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81" name="Google Shape;581;p7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416900" y="941925"/>
                <a:ext cx="1655241" cy="32274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oogle Shape;350;p56">
                <a:extLst>
                  <a:ext uri="{FF2B5EF4-FFF2-40B4-BE49-F238E27FC236}">
                    <a16:creationId xmlns:a16="http://schemas.microsoft.com/office/drawing/2014/main" id="{E1238E6B-405D-2202-C098-5B5E36A439CE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40929" y="877052"/>
                <a:ext cx="1819882" cy="3357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4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4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4"/>
          <p:cNvSpPr txBox="1"/>
          <p:nvPr/>
        </p:nvSpPr>
        <p:spPr>
          <a:xfrm>
            <a:off x="2088601" y="3926500"/>
            <a:ext cx="4966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</a:t>
            </a:r>
            <a:endParaRPr sz="3100" b="1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3100" b="1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7" name="Google Shape;5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/>
          <p:nvPr/>
        </p:nvSpPr>
        <p:spPr>
          <a:xfrm>
            <a:off x="1183350" y="1903600"/>
            <a:ext cx="2788500" cy="262980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5"/>
          <p:cNvSpPr/>
          <p:nvPr/>
        </p:nvSpPr>
        <p:spPr>
          <a:xfrm>
            <a:off x="5139575" y="1903600"/>
            <a:ext cx="2788500" cy="26298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5"/>
          <p:cNvSpPr txBox="1"/>
          <p:nvPr/>
        </p:nvSpPr>
        <p:spPr>
          <a:xfrm>
            <a:off x="5484125" y="2662813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교육</a:t>
            </a:r>
            <a:endParaRPr sz="1800" b="1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06" name="Google Shape;606;p75"/>
          <p:cNvSpPr txBox="1"/>
          <p:nvPr/>
        </p:nvSpPr>
        <p:spPr>
          <a:xfrm>
            <a:off x="1512450" y="2662813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동적 활동</a:t>
            </a:r>
            <a:endParaRPr sz="1800" b="1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07" name="Google Shape;607;p7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309" y="2184951"/>
            <a:ext cx="499791" cy="4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394" y="2285475"/>
            <a:ext cx="429762" cy="39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5"/>
          <p:cNvSpPr txBox="1"/>
          <p:nvPr/>
        </p:nvSpPr>
        <p:spPr>
          <a:xfrm>
            <a:off x="5499575" y="3478900"/>
            <a:ext cx="2099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반복적인 체험을 통해</a:t>
            </a:r>
            <a:endParaRPr lang="en-US" altLang="ko"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기본 지식과 예절</a:t>
            </a: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을</a:t>
            </a:r>
            <a:endParaRPr lang="en-US" altLang="ko"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빠르고 손쉽게 습득</a:t>
            </a:r>
            <a:endParaRPr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0" name="Google Shape;610;p75"/>
          <p:cNvSpPr txBox="1"/>
          <p:nvPr/>
        </p:nvSpPr>
        <p:spPr>
          <a:xfrm>
            <a:off x="1512450" y="3278500"/>
            <a:ext cx="21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스마트폰만 바라보는</a:t>
            </a:r>
            <a:endParaRPr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정적 활동에서 벗어나</a:t>
            </a:r>
            <a:endParaRPr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캐릭터에 다가가 </a:t>
            </a:r>
            <a:r>
              <a:rPr lang="ko" sz="13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상호작용</a:t>
            </a: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 하기 위해 </a:t>
            </a:r>
            <a:r>
              <a:rPr lang="ko" sz="13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움직임</a:t>
            </a:r>
            <a:r>
              <a:rPr lang="ko" sz="1300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이 필요</a:t>
            </a:r>
            <a:endParaRPr sz="1300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1" name="Google Shape;611;p75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2" name="Google Shape;612;p7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6"/>
          <p:cNvPicPr preferRelativeResize="0"/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4401966" y="2693236"/>
            <a:ext cx="340068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6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24" name="Google Shape;624;p76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C325684D-6A96-D8A7-713B-88800480224E}"/>
              </a:ext>
            </a:extLst>
          </p:cNvPr>
          <p:cNvSpPr/>
          <p:nvPr/>
        </p:nvSpPr>
        <p:spPr>
          <a:xfrm>
            <a:off x="3857625" y="3017086"/>
            <a:ext cx="1428750" cy="157958"/>
          </a:xfrm>
          <a:prstGeom prst="leftRightArrow">
            <a:avLst>
              <a:gd name="adj1" fmla="val 43432"/>
              <a:gd name="adj2" fmla="val 1239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90403C-0539-B265-9DEB-44518B5DD128}"/>
              </a:ext>
            </a:extLst>
          </p:cNvPr>
          <p:cNvGrpSpPr/>
          <p:nvPr/>
        </p:nvGrpSpPr>
        <p:grpSpPr>
          <a:xfrm>
            <a:off x="1746523" y="1417458"/>
            <a:ext cx="1819882" cy="3357214"/>
            <a:chOff x="1149333" y="1112125"/>
            <a:chExt cx="1819882" cy="3357214"/>
          </a:xfrm>
        </p:grpSpPr>
        <p:pic>
          <p:nvPicPr>
            <p:cNvPr id="617" name="Google Shape;617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6939" y="1172775"/>
              <a:ext cx="1655909" cy="322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50;p56">
              <a:extLst>
                <a:ext uri="{FF2B5EF4-FFF2-40B4-BE49-F238E27FC236}">
                  <a16:creationId xmlns:a16="http://schemas.microsoft.com/office/drawing/2014/main" id="{FDE85F0B-9717-F5D5-124A-974A3EFB0B3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9333" y="1112125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3319D0-A718-B992-1759-D7B9B98E3459}"/>
              </a:ext>
            </a:extLst>
          </p:cNvPr>
          <p:cNvGrpSpPr/>
          <p:nvPr/>
        </p:nvGrpSpPr>
        <p:grpSpPr>
          <a:xfrm>
            <a:off x="5577595" y="1410015"/>
            <a:ext cx="1819882" cy="3357214"/>
            <a:chOff x="6676696" y="1111125"/>
            <a:chExt cx="1819882" cy="3357214"/>
          </a:xfrm>
        </p:grpSpPr>
        <p:pic>
          <p:nvPicPr>
            <p:cNvPr id="619" name="Google Shape;619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52506" y="1172775"/>
              <a:ext cx="1655910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50;p56">
              <a:extLst>
                <a:ext uri="{FF2B5EF4-FFF2-40B4-BE49-F238E27FC236}">
                  <a16:creationId xmlns:a16="http://schemas.microsoft.com/office/drawing/2014/main" id="{FA038A36-BF6E-CDC2-2D14-93555AFB404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76696" y="1111125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7"/>
          <p:cNvSpPr/>
          <p:nvPr/>
        </p:nvSpPr>
        <p:spPr>
          <a:xfrm>
            <a:off x="1861563" y="2827319"/>
            <a:ext cx="5420875" cy="2316181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77"/>
          <p:cNvSpPr txBox="1"/>
          <p:nvPr/>
        </p:nvSpPr>
        <p:spPr>
          <a:xfrm>
            <a:off x="3164502" y="3896668"/>
            <a:ext cx="274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감사합니다</a:t>
            </a:r>
            <a:endParaRPr sz="3400" b="1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2" name="Google Shape;632;p77"/>
          <p:cNvSpPr txBox="1"/>
          <p:nvPr/>
        </p:nvSpPr>
        <p:spPr>
          <a:xfrm>
            <a:off x="2959894" y="4479495"/>
            <a:ext cx="3224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05A50"/>
                </a:solidFill>
                <a:latin typeface="Lato Light"/>
                <a:ea typeface="Lato Light"/>
                <a:cs typeface="Lato Light"/>
                <a:sym typeface="Lato Light"/>
              </a:rPr>
              <a:t>Have a great and nice day!</a:t>
            </a:r>
            <a:endParaRPr sz="1100">
              <a:solidFill>
                <a:srgbClr val="F05A5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33" name="Google Shape;63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1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1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1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3400" b="1" cap="none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3400" b="1" cap="none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90" name="Google Shape;2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/>
        </p:nvSpPr>
        <p:spPr>
          <a:xfrm>
            <a:off x="580163" y="4006950"/>
            <a:ext cx="39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법정 배치기준 5명임에도 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6명 이상인 곳이 약 27%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654675" y="4006950"/>
            <a:ext cx="39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법정 배치기준 7명임에도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평균 8명 정도의 아동을 돌보는 중</a:t>
            </a:r>
            <a:endParaRPr sz="16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98" name="Google Shape;2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75" y="653575"/>
            <a:ext cx="3353376" cy="33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563" y="618250"/>
            <a:ext cx="3424024" cy="3424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2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2802100" y="47827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/>
        </p:nvSpPr>
        <p:spPr>
          <a:xfrm>
            <a:off x="225000" y="4165950"/>
            <a:ext cx="434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개선이 시급한 정책 2위 16.7%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보육사 대 아동비율</a:t>
            </a:r>
            <a:endParaRPr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7" name="Google Shape;307;p53"/>
          <p:cNvSpPr txBox="1"/>
          <p:nvPr/>
        </p:nvSpPr>
        <p:spPr>
          <a:xfrm>
            <a:off x="5059600" y="4165950"/>
            <a:ext cx="33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본인의 업무량이 과중하다고 생각하는 경우</a:t>
            </a:r>
            <a:endParaRPr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약 60%</a:t>
            </a:r>
            <a:endParaRPr sz="16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25" y="730050"/>
            <a:ext cx="3493800" cy="3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 txBox="1"/>
          <p:nvPr/>
        </p:nvSpPr>
        <p:spPr>
          <a:xfrm>
            <a:off x="3407175" y="1407575"/>
            <a:ext cx="70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16.7%</a:t>
            </a:r>
            <a:endParaRPr sz="1600" b="1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10" name="Google Shape;310;p53"/>
          <p:cNvCxnSpPr/>
          <p:nvPr/>
        </p:nvCxnSpPr>
        <p:spPr>
          <a:xfrm rot="10800000" flipH="1">
            <a:off x="2988675" y="1521125"/>
            <a:ext cx="129300" cy="1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53"/>
          <p:cNvCxnSpPr/>
          <p:nvPr/>
        </p:nvCxnSpPr>
        <p:spPr>
          <a:xfrm>
            <a:off x="3117975" y="1517569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53"/>
          <p:cNvSpPr txBox="1"/>
          <p:nvPr/>
        </p:nvSpPr>
        <p:spPr>
          <a:xfrm>
            <a:off x="2976450" y="672150"/>
            <a:ext cx="319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양육시설 종사자 설문조사</a:t>
            </a:r>
            <a:r>
              <a:rPr lang="en-US" altLang="ko" sz="15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15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결과</a:t>
            </a:r>
            <a:endParaRPr sz="1500" b="1" dirty="0"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825" y="730050"/>
            <a:ext cx="3191100" cy="3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2802100" y="47827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316" name="Google Shape;316;p53"/>
          <p:cNvCxnSpPr/>
          <p:nvPr/>
        </p:nvCxnSpPr>
        <p:spPr>
          <a:xfrm rot="10800000" flipH="1">
            <a:off x="7153875" y="1653875"/>
            <a:ext cx="129300" cy="1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53"/>
          <p:cNvCxnSpPr/>
          <p:nvPr/>
        </p:nvCxnSpPr>
        <p:spPr>
          <a:xfrm>
            <a:off x="7283175" y="1650319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53"/>
          <p:cNvCxnSpPr/>
          <p:nvPr/>
        </p:nvCxnSpPr>
        <p:spPr>
          <a:xfrm>
            <a:off x="6547650" y="3374800"/>
            <a:ext cx="228000" cy="4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3"/>
          <p:cNvCxnSpPr/>
          <p:nvPr/>
        </p:nvCxnSpPr>
        <p:spPr>
          <a:xfrm>
            <a:off x="6775588" y="3870141"/>
            <a:ext cx="9672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53"/>
          <p:cNvSpPr txBox="1"/>
          <p:nvPr/>
        </p:nvSpPr>
        <p:spPr>
          <a:xfrm>
            <a:off x="7572375" y="1540325"/>
            <a:ext cx="70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43.7%</a:t>
            </a:r>
            <a:endParaRPr sz="1600" b="1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7742800" y="3744625"/>
            <a:ext cx="610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14.4%</a:t>
            </a:r>
            <a:endParaRPr sz="1600" b="1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2" name="Google Shape;322;p53"/>
          <p:cNvSpPr/>
          <p:nvPr/>
        </p:nvSpPr>
        <p:spPr>
          <a:xfrm>
            <a:off x="1509800" y="3589475"/>
            <a:ext cx="1023600" cy="194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3"/>
          <p:cNvSpPr/>
          <p:nvPr/>
        </p:nvSpPr>
        <p:spPr>
          <a:xfrm>
            <a:off x="5956125" y="3589475"/>
            <a:ext cx="707700" cy="194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/>
        </p:nvSpPr>
        <p:spPr>
          <a:xfrm>
            <a:off x="280750" y="1340350"/>
            <a:ext cx="2051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혼자 노는 아이들을 위해</a:t>
            </a: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9" name="Google Shape;329;p54"/>
          <p:cNvSpPr txBox="1"/>
          <p:nvPr/>
        </p:nvSpPr>
        <p:spPr>
          <a:xfrm>
            <a:off x="5551125" y="1340350"/>
            <a:ext cx="3247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재밌게 배울 수 있는 무언가가 있다면?</a:t>
            </a:r>
            <a:endParaRPr sz="15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599" y="1669225"/>
            <a:ext cx="4167302" cy="2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00" y="1680747"/>
            <a:ext cx="4167300" cy="278375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60" y="3099986"/>
            <a:ext cx="3012860" cy="167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5"/>
          <p:cNvSpPr txBox="1"/>
          <p:nvPr/>
        </p:nvSpPr>
        <p:spPr>
          <a:xfrm>
            <a:off x="6140302" y="2545886"/>
            <a:ext cx="2663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Gowun Dodum"/>
                <a:ea typeface="Gowun Dodum"/>
                <a:cs typeface="Gowun Dodum"/>
                <a:sym typeface="Gowun Dodum"/>
              </a:rPr>
              <a:t>밋밋한 그래픽</a:t>
            </a:r>
            <a:endParaRPr sz="15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Gowun Dodum"/>
                <a:ea typeface="Gowun Dodum"/>
                <a:cs typeface="Gowun Dodum"/>
                <a:sym typeface="Gowun Dodum"/>
              </a:rPr>
              <a:t>사전 구매 물품 필요</a:t>
            </a:r>
            <a:endParaRPr sz="15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상호작용 없는 오브젝트 배치</a:t>
            </a:r>
            <a:endParaRPr sz="15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60" y="1309189"/>
            <a:ext cx="3012860" cy="167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420" y="1309189"/>
            <a:ext cx="1988820" cy="34668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유사 서비스</a:t>
            </a:r>
            <a:endParaRPr sz="18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0" y="1899670"/>
            <a:ext cx="1347200" cy="1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696" y="2462550"/>
            <a:ext cx="1574908" cy="159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045743D-F1D8-820C-42DB-3318CDE66DF8}"/>
              </a:ext>
            </a:extLst>
          </p:cNvPr>
          <p:cNvGrpSpPr/>
          <p:nvPr/>
        </p:nvGrpSpPr>
        <p:grpSpPr>
          <a:xfrm>
            <a:off x="3506850" y="589297"/>
            <a:ext cx="2130300" cy="3964905"/>
            <a:chOff x="3518137" y="571499"/>
            <a:chExt cx="2130300" cy="3964905"/>
          </a:xfrm>
        </p:grpSpPr>
        <p:pic>
          <p:nvPicPr>
            <p:cNvPr id="349" name="Google Shape;34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06562" y="649026"/>
              <a:ext cx="1940890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18137" y="571499"/>
              <a:ext cx="2130300" cy="39649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" name="Google Shape;35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8875" y="2188656"/>
            <a:ext cx="1574900" cy="1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400" y="2791589"/>
            <a:ext cx="1347200" cy="193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394" y="1373073"/>
            <a:ext cx="1672775" cy="217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0721" y="2932413"/>
            <a:ext cx="1430400" cy="185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7548" y="3286771"/>
            <a:ext cx="1546850" cy="139406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 b="1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6">
              <a:alpha val="56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7"/>
          <p:cNvSpPr txBox="1"/>
          <p:nvPr/>
        </p:nvSpPr>
        <p:spPr>
          <a:xfrm>
            <a:off x="3271799" y="42974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sz="3400" b="1" cap="none" dirty="0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OGA PowerPoint Template">
      <a:dk1>
        <a:srgbClr val="000000"/>
      </a:dk1>
      <a:lt1>
        <a:srgbClr val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511</Words>
  <Application>Microsoft Office PowerPoint</Application>
  <PresentationFormat>화면 슬라이드 쇼(16:9)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맑은 고딕</vt:lpstr>
      <vt:lpstr>Gulim</vt:lpstr>
      <vt:lpstr>Wingdings</vt:lpstr>
      <vt:lpstr>Lato Black</vt:lpstr>
      <vt:lpstr>Arial</vt:lpstr>
      <vt:lpstr>Calibri</vt:lpstr>
      <vt:lpstr>Poor Story</vt:lpstr>
      <vt:lpstr>Lato Light</vt:lpstr>
      <vt:lpstr>Lato</vt:lpstr>
      <vt:lpstr>Gowun Dodum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10</cp:revision>
  <dcterms:modified xsi:type="dcterms:W3CDTF">2022-11-20T23:55:55Z</dcterms:modified>
</cp:coreProperties>
</file>